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notesMasterIdLst>
    <p:notesMasterId r:id="rId17"/>
  </p:notesMasterIdLst>
  <p:handoutMasterIdLst>
    <p:handoutMasterId r:id="rId18"/>
  </p:handoutMasterIdLst>
  <p:sldIdLst>
    <p:sldId id="257" r:id="rId2"/>
    <p:sldId id="258" r:id="rId3"/>
    <p:sldId id="266" r:id="rId4"/>
    <p:sldId id="259" r:id="rId5"/>
    <p:sldId id="260" r:id="rId6"/>
    <p:sldId id="261" r:id="rId7"/>
    <p:sldId id="262" r:id="rId8"/>
    <p:sldId id="263" r:id="rId9"/>
    <p:sldId id="264" r:id="rId10"/>
    <p:sldId id="265" r:id="rId11"/>
    <p:sldId id="267" r:id="rId12"/>
    <p:sldId id="268" r:id="rId13"/>
    <p:sldId id="269" r:id="rId14"/>
    <p:sldId id="270" r:id="rId15"/>
    <p:sldId id="272" r:id="rId16"/>
  </p:sldIdLst>
  <p:sldSz cx="12192000" cy="6858000"/>
  <p:notesSz cx="6858000" cy="9144000"/>
  <p:defaultTextStyle>
    <a:defPPr rtl="0">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3" d="100"/>
          <a:sy n="113" d="100"/>
        </p:scale>
        <p:origin x="510" y="96"/>
      </p:cViewPr>
      <p:guideLst/>
    </p:cSldViewPr>
  </p:slideViewPr>
  <p:notesTextViewPr>
    <p:cViewPr>
      <p:scale>
        <a:sx n="1" d="1"/>
        <a:sy n="1" d="1"/>
      </p:scale>
      <p:origin x="0" y="0"/>
    </p:cViewPr>
  </p:notesTextViewPr>
  <p:notesViewPr>
    <p:cSldViewPr snapToGrid="0">
      <p:cViewPr varScale="1">
        <p:scale>
          <a:sx n="100" d="100"/>
          <a:sy n="100" d="100"/>
        </p:scale>
        <p:origin x="355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3A8DBB9-FF4D-4FDA-AD34-27FA86519578}" type="datetime1">
              <a:rPr lang="zh-CN" altLang="en-US" smtClean="0"/>
              <a:t>2025/4/6</a:t>
            </a:fld>
            <a:endParaRPr 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D92CB86-0DB9-4A70-B1CF-B23508471F6B}" type="slidenum">
              <a:rPr lang="en-US" smtClean="0"/>
              <a:t>‹#›</a:t>
            </a:fld>
            <a:endParaRPr lang="en-US"/>
          </a:p>
        </p:txBody>
      </p:sp>
    </p:spTree>
    <p:extLst>
      <p:ext uri="{BB962C8B-B14F-4D97-AF65-F5344CB8AC3E}">
        <p14:creationId xmlns:p14="http://schemas.microsoft.com/office/powerpoint/2010/main" val="663557642"/>
      </p:ext>
    </p:extLst>
  </p:cSld>
  <p:clrMap bg1="lt1" tx1="dk1" bg2="lt2" tx2="dk2" accent1="accent1" accent2="accent2" accent3="accent3" accent4="accent4" accent5="accent5" accent6="accent6" hlink="hlink" folHlink="folHlink"/>
  <p:hf hdr="0" ftr="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4:40.769"/>
    </inkml:context>
    <inkml:brush xml:id="br0">
      <inkml:brushProperty name="width" value="0.05" units="cm"/>
      <inkml:brushProperty name="height" value="0.05" units="cm"/>
      <inkml:brushProperty name="color" value="#E71224"/>
    </inkml:brush>
  </inkml:definitions>
  <inkml:trace contextRef="#ctx0" brushRef="#br0">1 3427 24575,'6'-2'0,"0"1"0,-1-1 0,1-1 0,0 1 0,0-1 0,-1 0 0,11-7 0,5-2 0,40-16 0,-26 13 0,-1-2 0,-1-1 0,38-27 0,-32 15 0,53-42 0,84-84 0,-171 151 0,59-59 0,55-73 0,-22 17 0,-77 93 0,46-72 0,-45 62 0,5-10 0,24-55 0,32-73 0,0-24 0,-61 129 0,-14 45 0,16-42 0,-14 42 0,-1 1 0,-2-2 0,-1 1 0,0 0 0,-2-1 0,0-27 0,0 15 0,19-103 0,-12 80 0,-5 37 0,-1-1 0,0-30 0,-5-510 0,0 538 0,-2 0 0,-1 0 0,-1 1 0,-1 0 0,-1 0 0,-1 0 0,-2 1 0,-21-41 0,8 24 0,-2 2 0,-1 0 0,-2 2 0,-37-38 0,-43-31 0,95 96 0,0 0 0,0 2 0,-2-1 0,1 2 0,-1 0 0,0 0 0,-16-4 0,-67-7-1365,83 14-5461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4:56.913"/>
    </inkml:context>
    <inkml:brush xml:id="br0">
      <inkml:brushProperty name="width" value="0.05" units="cm"/>
      <inkml:brushProperty name="height" value="0.05" units="cm"/>
      <inkml:brushProperty name="color" value="#E71224"/>
    </inkml:brush>
  </inkml:definitions>
  <inkml:trace contextRef="#ctx0" brushRef="#br0">346 184 24575,'0'-4'0,"0"0"0,-1 0 0,1 0 0,-1 0 0,0 1 0,0-1 0,-1 0 0,1 0 0,-1 0 0,0 1 0,0-1 0,0 1 0,0-1 0,0 1 0,-1 0 0,0 0 0,0 0 0,1 0 0,-2 1 0,1-1 0,-6-3 0,-7-3 0,0 0 0,-1 2 0,-30-11 0,-13-6 0,57 23 0,-57-26 0,55 25 0,1 1 0,0-1 0,-1 1 0,1 0 0,-1 0 0,0 1 0,1-1 0,-1 1 0,0 0 0,1 0 0,-8 1 0,11 0 0,0-1 0,0 1 0,0-1 0,0 1 0,-1 0 0,1-1 0,1 1 0,-1 0 0,0 0 0,0 0 0,0 0 0,0 0 0,1 0 0,-1 0 0,0 0 0,1 0 0,-1 0 0,1 0 0,-1 0 0,1 0 0,-1 0 0,1 1 0,0-1 0,0 0 0,0 0 0,-1 0 0,1 1 0,0-1 0,1 0 0,-1 0 0,0 1 0,0-1 0,0 0 0,1 2 0,19 51 0,-10-29 0,56 255 0,-51-225 0,-9-40 0,-2 1 0,0 0 0,0 0 0,1 30 0,-6 71-1365,1-96-5461</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8:45.578"/>
    </inkml:context>
    <inkml:brush xml:id="br0">
      <inkml:brushProperty name="width" value="0.05" units="cm"/>
      <inkml:brushProperty name="height" value="0.05" units="cm"/>
      <inkml:brushProperty name="color" value="#66CC00"/>
    </inkml:brush>
  </inkml:definitions>
  <inkml:trace contextRef="#ctx0" brushRef="#br0">0 1 24575,'3'48'0,"2"0"0,16 75 0,-3-27 0,-10-3 0,-7-65 0,1 0 0,7 32 0,-4-32 0,2 45 0,-6-54 0,1 0 0,0 0 0,1 0 0,1 0 0,10 30 0,-9-37-227,0 1-1,-1 1 1,-1-1-1,0 0 1,1 26-1,-3-18-6598</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8:45.957"/>
    </inkml:context>
    <inkml:brush xml:id="br0">
      <inkml:brushProperty name="width" value="0.05" units="cm"/>
      <inkml:brushProperty name="height" value="0.05" units="cm"/>
      <inkml:brushProperty name="color" value="#66CC00"/>
    </inkml:brush>
  </inkml:definitions>
  <inkml:trace contextRef="#ctx0" brushRef="#br0">1 1 24575,'6'2'0,"0"0"0,-1 0 0,1 1 0,0 0 0,-1 0 0,0 0 0,0 0 0,9 9 0,-1-3 0,13 7 0,1-1 0,0-2 0,37 14 0,-5-3 0,-47-20 0,1 0 0,-1 0 0,1-1 0,0-1 0,0 0 0,17 0 0,84-4 0,-43-1 0,6 5 0,-42 0 0,0-2 0,0-1 0,40-7 0,-69 8-76,0-1 1,-1-1-1,1 1 0,-1-1 0,1 0 0,-1 0 0,0-1 0,0 0 1,0 1-1,0-2 0,0 1 0,-1-1 0,1 1 0,-1-1 1,0 0-1,0-1 0,4-5 0,-1-6-6750</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9:03.150"/>
    </inkml:context>
    <inkml:brush xml:id="br0">
      <inkml:brushProperty name="width" value="0.05" units="cm"/>
      <inkml:brushProperty name="height" value="0.05" units="cm"/>
      <inkml:brushProperty name="color" value="#00A0D7"/>
    </inkml:brush>
  </inkml:definitions>
  <inkml:trace contextRef="#ctx0" brushRef="#br0">0 0 24575,'0'31'0,"1"-1"0,2 0 0,8 42 0,-8-62 0,6 31 0,20 57 0,-23-85 0,0 0 0,0 0 0,1 0 0,1-1 0,0 0 0,1 0 0,20 20 0,-19-23 0,1 0 0,0-1 0,1 0 0,0-1 0,0 0 0,0-1 0,1 0 0,0-1 0,0-1 0,1 0 0,-1-1 0,15 2 0,-17-3 0,28 7 0,1-3 0,75 4 0,-81-9 0,60 11 0,-60-7 0,60 3 0,857-9 0,-933 0 0,1-1 0,35-9 0,-33 7 0,-1 0 0,27-1 0,81 6 0,51-2 0,-110-11 0,-49 7 0,-1 2 0,27-2 0,-29 4 0,13 1 0,-1-2 0,0-1 0,31-7 0,-33 5 0,0 2 0,48-2 0,-47 5 0,0-2 0,43-8 0,-25 3 0,-1 2 0,1 2 0,89 5 0,-32 1 0,616-3 0,-690-2 0,58-10 0,-57 7 0,55-3 0,222 9-1365,-285-1-5461</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9:03.882"/>
    </inkml:context>
    <inkml:brush xml:id="br0">
      <inkml:brushProperty name="width" value="0.05" units="cm"/>
      <inkml:brushProperty name="height" value="0.05" units="cm"/>
      <inkml:brushProperty name="color" value="#00A0D7"/>
    </inkml:brush>
  </inkml:definitions>
  <inkml:trace contextRef="#ctx0" brushRef="#br0">160 0 24575,'-5'1'0,"1"0"0,0 0 0,0 0 0,0 1 0,0-1 0,0 1 0,0 0 0,0 0 0,0 0 0,1 1 0,-1-1 0,1 1 0,0 0 0,0 0 0,0 0 0,0 1 0,0-1 0,1 1 0,-3 3 0,-8 13 0,1 0 0,-10 24 0,21-42 0,-7 15 0,1 1 0,1 0 0,-6 24 0,10-35 0,1 1 0,0-1 0,0 0 0,1 1 0,0-1 0,0 1 0,1-1 0,0 1 0,0-1 0,1 0 0,2 10 0,-2-15 0,-1 1 0,1 0 0,0-1 0,0 1 0,0-1 0,0 0 0,0 0 0,0 0 0,1 0 0,-1 0 0,1 0 0,-1 0 0,1-1 0,0 1 0,-1-1 0,1 0 0,0 0 0,0 0 0,0 0 0,0-1 0,0 1 0,0-1 0,0 1 0,1-1 0,-1 0 0,0-1 0,0 1 0,0 0 0,3-2 0,2 1 0,0 0 0,-1-1 0,1 0 0,0 0 0,-1-1 0,0 0 0,1 0 0,-1-1 0,0 0 0,8-6 0,-4-2 0,1-1 0,-2-1 0,0 1 0,0-2 0,-1 1 0,-1-1 0,-1-1 0,10-27 0,-15 39 0,-1 1 0,1-1 0,-1 1 0,0-1 0,0 0 0,-1 0 0,1 1 0,-1-1 0,0 0 0,0 0 0,0 0 0,0 0 0,-1 1 0,1-1 0,-1 0 0,0 0 0,-2-3 0,2 4 0,-1 1 0,0-1 0,0 1 0,0 0 0,-1 0 0,1 0 0,0 0 0,-1 0 0,0 1 0,1-1 0,-1 1 0,0 0 0,1-1 0,-1 1 0,0 0 0,0 1 0,0-1 0,0 0 0,0 1 0,0 0 0,-6 0 0,-43-1-1365,29 2-5461</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9:05.110"/>
    </inkml:context>
    <inkml:brush xml:id="br0">
      <inkml:brushProperty name="width" value="0.05" units="cm"/>
      <inkml:brushProperty name="height" value="0.05" units="cm"/>
      <inkml:brushProperty name="color" value="#00A0D7"/>
    </inkml:brush>
  </inkml:definitions>
  <inkml:trace contextRef="#ctx0" brushRef="#br0">1844 0 24575,'-13'2'0,"1"0"0,-1 0 0,1 1 0,-1 1 0,1 0 0,-14 7 0,-25 8 0,14-8 0,0 1 0,1 2 0,0 1 0,1 2 0,1 2 0,0 1 0,-32 26 0,-52 42 0,-16-1 0,32-1 0,94-78 0,-49 43 0,-91 110 0,46-33 0,-4 2 0,57-69 0,32-41 0,1 0 0,-16 26 0,-1 7 0,22-39 0,1 1 0,1 0 0,1 0 0,0 1 0,1 1 0,-6 18 0,8-20 0,-1 0 0,-1 0 0,0-1 0,-1 0 0,-14 20 0,-17 30 0,-80 167 0,91-183 0,-25 54 0,-28 96 0,73-179-1365,3-1-5461</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9:36.942"/>
    </inkml:context>
    <inkml:brush xml:id="br0">
      <inkml:brushProperty name="width" value="0.05" units="cm"/>
      <inkml:brushProperty name="height" value="0.05" units="cm"/>
      <inkml:brushProperty name="color" value="#66CC00"/>
    </inkml:brush>
  </inkml:definitions>
  <inkml:trace contextRef="#ctx0" brushRef="#br0">1177 0 24575,'-6'1'0,"1"1"0,0 0 0,0 0 0,0 0 0,0 0 0,1 1 0,-1 0 0,1 0 0,-1 0 0,1 1 0,0-1 0,0 1 0,-5 6 0,-11 9 0,-35 17 0,39-26 0,1 0 0,-22 19 0,29-23 0,-1-1 0,1-1 0,-1 1 0,0-1 0,-1-1 0,1 0 0,0 0 0,-1 0 0,0-2 0,1 1 0,-20 0 0,-25 6 0,25-3 0,-55 1 0,55-5 0,0 2 0,-32 6 0,32-4 0,0-2 0,-1 0 0,-44-3 0,52-2 0,0 2 0,0 1 0,0 0 0,0 2 0,0 0 0,0 1 0,-35 13 0,42-12-170,-1 0-1,0 0 0,0-2 1,-1 0-1,1-1 0,-1-1 1,-23 0-1,17-1-6655</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9:37.479"/>
    </inkml:context>
    <inkml:brush xml:id="br0">
      <inkml:brushProperty name="width" value="0.05" units="cm"/>
      <inkml:brushProperty name="height" value="0.05" units="cm"/>
      <inkml:brushProperty name="color" value="#66CC00"/>
    </inkml:brush>
  </inkml:definitions>
  <inkml:trace contextRef="#ctx0" brushRef="#br0">0 0 24575,'0'4'0,"0"7"0,0 4 0,0 5 0,0 4 0,5 1 0,1 1 0,3 1 0,2 0 0,-3 0 0,3-6 0,-1 0 0,3-1 0,2-3 0,0 0 0,-3 1 0,1-3 0,-3-3-8191</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9:37.881"/>
    </inkml:context>
    <inkml:brush xml:id="br0">
      <inkml:brushProperty name="width" value="0.05" units="cm"/>
      <inkml:brushProperty name="height" value="0.05" units="cm"/>
      <inkml:brushProperty name="color" value="#66CC00"/>
    </inkml:brush>
  </inkml:definitions>
  <inkml:trace contextRef="#ctx0" brushRef="#br0">0 0 24575,'37'2'0,"-1"2"0,71 16 0,-71-11 0,1-2 0,70 4 0,-76-10 0,49 10 0,26 1 0,-76-11 0,1 0 0,-1 2 0,33 8 0,115 15 0,-153-22-455,-1-1 0,44 0 0,-46-3-6371</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9:38.321"/>
    </inkml:context>
    <inkml:brush xml:id="br0">
      <inkml:brushProperty name="width" value="0.05" units="cm"/>
      <inkml:brushProperty name="height" value="0.05" units="cm"/>
      <inkml:brushProperty name="color" value="#66CC00"/>
    </inkml:brush>
  </inkml:definitions>
  <inkml:trace contextRef="#ctx0" brushRef="#br0">442 1 24575,'0'3'0,"0"0"0,-1 0 0,1 0 0,-1 0 0,0 0 0,0 0 0,0 0 0,-1 0 0,1 0 0,-1 0 0,1-1 0,-1 1 0,0 0 0,0-1 0,0 0 0,-1 1 0,1-1 0,0 0 0,-1 0 0,1 0 0,-1-1 0,-3 3 0,-9 4 0,-1 0 0,-1-1 0,-16 5 0,-15 6 0,-5 12 0,26-14 0,-2-1 0,-31 11 0,52-22 17,0 0 0,0 1-1,0 0 1,1 0 0,-13 12 0,-12 7-1483,19-16-5360</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9:38.820"/>
    </inkml:context>
    <inkml:brush xml:id="br0">
      <inkml:brushProperty name="width" value="0.05" units="cm"/>
      <inkml:brushProperty name="height" value="0.05" units="cm"/>
      <inkml:brushProperty name="color" value="#66CC00"/>
    </inkml:brush>
  </inkml:definitions>
  <inkml:trace contextRef="#ctx0" brushRef="#br0">1 69 24575,'0'-2'0,"3"-16"0,21 12 0,324 3 0,-178 6 0,-30-1 0,150-5 0,-273 1-227,0-2-1,0 0 1,-1 0-1,0-2 1,19-8-1,-19 7-6598</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4:58.118"/>
    </inkml:context>
    <inkml:brush xml:id="br0">
      <inkml:brushProperty name="width" value="0.05" units="cm"/>
      <inkml:brushProperty name="height" value="0.05" units="cm"/>
      <inkml:brushProperty name="color" value="#E71224"/>
    </inkml:brush>
  </inkml:definitions>
  <inkml:trace contextRef="#ctx0" brushRef="#br0">0 76 24575,'50'-19'0,"-23"15"0,49 0 0,-51 3 0,0 0 0,42-8 0,-40 4 0,0 1 0,0 2 0,30 1 0,-30 2 0,0-2 0,-1-1 0,38-8 0,-50 6 0,1 1 0,0 0 0,0 1 0,0 1 0,0 0 0,0 1 0,0 1 0,0 0 0,24 6 0,-37-6 0,1 1 0,-1-1 0,1 1 0,-1 0 0,0 0 0,0 0 0,0 0 0,0 0 0,0 1 0,0-1 0,0 0 0,-1 1 0,1-1 0,-1 1 0,0 0 0,0 0 0,0-1 0,0 1 0,0 0 0,-1 0 0,1 0 0,-1 0 0,0 0 0,0 0 0,0-1 0,0 1 0,0 0 0,-1 0 0,1 0 0,-1 0 0,-1 3 0,-2 10 0,-1 0 0,0 0 0,-1-1 0,-8 17 0,-55 89 0,36-66 0,-2-1 0,-52 59 0,14-22-1365,63-80-5461</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9:39.612"/>
    </inkml:context>
    <inkml:brush xml:id="br0">
      <inkml:brushProperty name="width" value="0.05" units="cm"/>
      <inkml:brushProperty name="height" value="0.05" units="cm"/>
      <inkml:brushProperty name="color" value="#66CC00"/>
    </inkml:brush>
  </inkml:definitions>
  <inkml:trace contextRef="#ctx0" brushRef="#br0">1334 1 24575,'-54'20'0,"0"-14"0,-1-2 0,-106-6 0,47-1 0,-655 3 0,756 1 12,-1 0 0,1 2-1,-21 5 1,0 0-1424,16-5-5414</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9:39.967"/>
    </inkml:context>
    <inkml:brush xml:id="br0">
      <inkml:brushProperty name="width" value="0.05" units="cm"/>
      <inkml:brushProperty name="height" value="0.05" units="cm"/>
      <inkml:brushProperty name="color" value="#66CC00"/>
    </inkml:brush>
  </inkml:definitions>
  <inkml:trace contextRef="#ctx0" brushRef="#br0">1383 0 24575,'-11'1'0,"1"1"0,-1 0 0,0 0 0,-13 5 0,-10 3 0,21-7 0,0 2 0,1-1 0,-19 11 0,-32 10 0,23-15 0,-228 66 0,240-68 0,-48 8 0,18-5 0,11-5 0,1-1 0,-1-2 0,-78-6 0,24 0 0,-190 3-1365,269 0-5461</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9:40.294"/>
    </inkml:context>
    <inkml:brush xml:id="br0">
      <inkml:brushProperty name="width" value="0.05" units="cm"/>
      <inkml:brushProperty name="height" value="0.05" units="cm"/>
      <inkml:brushProperty name="color" value="#66CC00"/>
    </inkml:brush>
  </inkml:definitions>
  <inkml:trace contextRef="#ctx0" brushRef="#br0">612 1 24575,'-1'8'0,"0"1"0,-1 0 0,0-1 0,0 1 0,-1-1 0,0 0 0,-1 0 0,1 0 0,-2 0 0,1-1 0,-1 1 0,0-1 0,0 0 0,-8 6 0,-8 10 0,-2-1 0,-40 30 0,7-17 0,42-28 0,1 0 0,0 2 0,-17 13 0,14-10 0,0 0 0,0-2 0,-1 0 0,0-1 0,-35 13 0,-32 17 0,69-31-341,0 0 0,0-1-1,-22 6 1,16-7-6485</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3:54.475"/>
    </inkml:context>
    <inkml:brush xml:id="br0">
      <inkml:brushProperty name="width" value="0.05" units="cm"/>
      <inkml:brushProperty name="height" value="0.05" units="cm"/>
      <inkml:brushProperty name="color" value="#E71224"/>
    </inkml:brush>
  </inkml:definitions>
  <inkml:trace contextRef="#ctx0" brushRef="#br0">28 1 24575,'-1'0'0,"-1"1"0,1-1 0,0 0 0,0 1 0,0-1 0,1 1 0,-1 0 0,0-1 0,0 1 0,0 0 0,0 0 0,0-1 0,1 1 0,-1 0 0,0 0 0,1 0 0,-1 0 0,1 0 0,-1 0 0,1 0 0,-1 0 0,1 0 0,0 0 0,-1 0 0,1 0 0,0 0 0,0 3 0,-5 34 0,5-33 0,-4 63 0,8 102 0,-2-160 0,0-1 0,0 1 0,1-1 0,0 0 0,1 0 0,0 0 0,0 0 0,1-1 0,0 1 0,0-1 0,12 12 0,-12-14 0,0 0 0,1-1 0,-1 1 0,1-1 0,0-1 0,1 1 0,-1-1 0,1 0 0,0-1 0,0 1 0,0-1 0,0-1 0,1 0 0,-1 0 0,9 2 0,-13-4 0,-1 0 0,1 0 0,0 0 0,-1-1 0,1 1 0,0-1 0,-1 1 0,1-1 0,-1 0 0,1 0 0,-1 0 0,1 0 0,-1 0 0,0-1 0,1 1 0,-1-1 0,0 0 0,0 1 0,0-1 0,0 0 0,-1 0 0,1 0 0,0 0 0,-1-1 0,1 1 0,-1 0 0,2-5 0,3-7 0,-1-1 0,0 1 0,4-31 0,3-3 0,-8 37 0,-1 1 0,0-1 0,-1 1 0,0-1 0,-1 0 0,0-14 0,-1 23 0,0-1 0,0 0 0,0 1 0,0-1 0,-1 1 0,1-1 0,-1 1 0,0-1 0,0 1 0,1 0 0,-2-1 0,1 1 0,0 0 0,0 0 0,-1-1 0,1 1 0,-1 0 0,0 1 0,1-1 0,-1 0 0,0 0 0,0 1 0,0-1 0,-1 1 0,1 0 0,0-1 0,0 1 0,-1 0 0,1 0 0,0 1 0,-5-2 0,-138-18-1365,127 18-5461</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3:55.274"/>
    </inkml:context>
    <inkml:brush xml:id="br0">
      <inkml:brushProperty name="width" value="0.05" units="cm"/>
      <inkml:brushProperty name="height" value="0.05" units="cm"/>
      <inkml:brushProperty name="color" value="#E71224"/>
    </inkml:brush>
  </inkml:definitions>
  <inkml:trace contextRef="#ctx0" brushRef="#br0">373 1 24575,'2'115'0,"-5"124"0,-8-170 0,7-47 0,0 0 0,0 29 0,3-36 0,-1 0 0,-1 0 0,0-1 0,-1 1 0,-8 20 0,-10 44 0,17-57 0,-1 0 0,-1-1 0,0 0 0,-2 0 0,0 0 0,-23 35 0,20-34 0,-17 45 0,-8 15 0,19-48 0,2 2 0,-12 39 0,5-13 0,-4-6 79,-5 16-1523,27-56-5382</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3:56.569"/>
    </inkml:context>
    <inkml:brush xml:id="br0">
      <inkml:brushProperty name="width" value="0.05" units="cm"/>
      <inkml:brushProperty name="height" value="0.05" units="cm"/>
      <inkml:brushProperty name="color" value="#E71224"/>
    </inkml:brush>
  </inkml:definitions>
  <inkml:trace contextRef="#ctx0" brushRef="#br0">1183 0 24575,'-2'1'0,"0"-1"0,1 1 0,-1-1 0,0 1 0,0 0 0,1-1 0,-1 1 0,0 0 0,1 0 0,-1 0 0,1 0 0,-1 1 0,1-1 0,0 0 0,0 0 0,-3 4 0,-20 31 0,11-17 0,-14 16 0,7-8 0,0-1 0,-2-1 0,-1-1 0,-1-1 0,-33 25 0,-36 27 0,32-25 0,18-13 0,30-25 0,-1 0 0,0-1 0,-1-1 0,-23 13 0,21-13 0,1 2 0,-1 0 0,2 1 0,-22 22 0,24-22 0,-15 13 0,-47 34 0,26-14 0,14-11 0,2-7 0,2 3 0,0 1 0,-43 60 0,-67 96 0,130-176-1365,1-2-5461</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3:57.205"/>
    </inkml:context>
    <inkml:brush xml:id="br0">
      <inkml:brushProperty name="width" value="0.05" units="cm"/>
      <inkml:brushProperty name="height" value="0.05" units="cm"/>
      <inkml:brushProperty name="color" value="#E71224"/>
    </inkml:brush>
  </inkml:definitions>
  <inkml:trace contextRef="#ctx0" brushRef="#br0">1 0 24575,'18'0'0,"26"0"0,48 6 0,-77-4 0,1 1 0,-1 1 0,0 0 0,0 1 0,0 0 0,24 14 0,-29-15 0,0 2 0,-1-1 0,1 1 0,-1 1 0,-1 0 0,1 0 0,-1 0 0,0 1 0,-1 1 0,8 9 0,4 13 0,-1 1 0,-1 1 0,16 46 0,-20-48 0,-7-17 39,2-1 0,16 24 0,0 1-1521,-16-25-5344</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3:57.832"/>
    </inkml:context>
    <inkml:brush xml:id="br0">
      <inkml:brushProperty name="width" value="0.05" units="cm"/>
      <inkml:brushProperty name="height" value="0.05" units="cm"/>
      <inkml:brushProperty name="color" value="#E71224"/>
    </inkml:brush>
  </inkml:definitions>
  <inkml:trace contextRef="#ctx0" brushRef="#br0">711 1 24575,'-7'0'0,"-1"0"0,1 1 0,-1 1 0,1-1 0,0 1 0,0 0 0,0 1 0,0 0 0,-12 7 0,-55 42 0,58-39 0,-1 0 0,-35 19 0,-1-8 0,-48 27 0,-80 43 125,61-35-1615,107-53-5336</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3:58.485"/>
    </inkml:context>
    <inkml:brush xml:id="br0">
      <inkml:brushProperty name="width" value="0.05" units="cm"/>
      <inkml:brushProperty name="height" value="0.05" units="cm"/>
      <inkml:brushProperty name="color" value="#E71224"/>
    </inkml:brush>
  </inkml:definitions>
  <inkml:trace contextRef="#ctx0" brushRef="#br0">1 0 24575,'1'1'0,"0"-1"0,0 0 0,0 1 0,0-1 0,0 1 0,0 0 0,0-1 0,-1 1 0,1 0 0,0-1 0,0 1 0,0 0 0,-1 0 0,1 0 0,0 0 0,-1 0 0,1 0 0,-1 0 0,1 0 0,-1 0 0,1 0 0,-1 0 0,0 0 0,0 0 0,1 0 0,-1 0 0,0 2 0,4 36 0,-4-35 0,2 205 63,-3-108-1491,1-81-5398</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3:58.862"/>
    </inkml:context>
    <inkml:brush xml:id="br0">
      <inkml:brushProperty name="width" value="0.05" units="cm"/>
      <inkml:brushProperty name="height" value="0.05" units="cm"/>
      <inkml:brushProperty name="color" value="#E71224"/>
    </inkml:brush>
  </inkml:definitions>
  <inkml:trace contextRef="#ctx0" brushRef="#br0">0 1 24575,'14'1'0,"0"2"0,-1 0 0,1 0 0,-1 1 0,1 1 0,-1 0 0,-1 1 0,1 0 0,-1 1 0,17 12 0,-10-7 0,-1-1 0,2-1 0,25 9 0,35 18 115,-32-14-1595,-34-16-5346</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5:03.619"/>
    </inkml:context>
    <inkml:brush xml:id="br0">
      <inkml:brushProperty name="width" value="0.05" units="cm"/>
      <inkml:brushProperty name="height" value="0.05" units="cm"/>
      <inkml:brushProperty name="color" value="#E71224"/>
    </inkml:brush>
  </inkml:definitions>
  <inkml:trace contextRef="#ctx0" brushRef="#br0">5553 5086 24575,'-21'1'0,"0"1"0,0 1 0,1 1 0,0 1 0,-1 0 0,2 2 0,-1 0 0,-24 13 0,1 3 0,2 2 0,-58 44 0,38-24 0,-130 110 0,168-136 0,0-1 0,-1-2 0,-49 27 0,40-25 0,-48 34 0,70-44 0,-1 0 0,-1-1 0,-17 6 0,-12 8 0,-7 3 0,0-3 0,-89 27 0,48-19 0,3-8 0,68-18 0,0 1 0,1 1 0,-1 1 0,-25 11 0,12-4 0,1-1 0,-2-2 0,0-1 0,0-2 0,-45 4 0,-50 12 0,60-7 0,-75 6 0,69-12 0,35-4 0,-60 2 0,75-7 0,0 1 0,-26 6 0,-40 3 0,-12 1 0,72-7 0,-50 3 0,-602-9 0,665 0 0,-1-1 0,-31-8 0,-31-2 0,48 9 0,0-1 0,-45-12 0,39 7 0,-42-4 0,53 9 0,1-2 0,-1-1 0,-37-15 0,25 9 0,-34-8 0,50 15 0,0 0 0,0-2 0,1 0 0,-27-15 0,27 12 0,0 1 0,-34-11 0,33 13 0,-1-1 0,-30-16 0,-29-20 0,44 25 0,0-2 0,1-1 0,-65-54 0,-46-44 0,92 72 0,37 33 0,1-1 0,1 0 0,0-1 0,1-1 0,-19-29 0,-66-101 0,64 88 0,2-1 0,3-2 0,3-1 0,-27-82 0,-22-112 0,66 208 0,-7-24 0,2-1 0,5 0 0,-9-154 0,11 45 10,0 7-123,9-7-449,5-199 360,21 132-936,-20 219 1117,16-54 0,1-7 23,6-40-2,48-139 0,-74 269 0,93-255 0,-83 232 0,147-450-398,-141 418 373,30-124 1101,92-331 252,-91 375-1264,-46 132-64,7-30 0,2 1 0,1 1 0,2 0 0,27-50 0,35-62 130,-25 44-1625,-44 90-5331</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3:59.341"/>
    </inkml:context>
    <inkml:brush xml:id="br0">
      <inkml:brushProperty name="width" value="0.05" units="cm"/>
      <inkml:brushProperty name="height" value="0.05" units="cm"/>
      <inkml:brushProperty name="color" value="#E71224"/>
    </inkml:brush>
  </inkml:definitions>
  <inkml:trace contextRef="#ctx0" brushRef="#br0">420 0 24575,'-1'8'0,"0"0"0,0 0 0,-1-1 0,0 1 0,0 0 0,-1-1 0,0 0 0,0 0 0,-1 0 0,0 0 0,0 0 0,0-1 0,-1 1 0,0-1 0,-1-1 0,1 1 0,-1-1 0,0 1 0,0-2 0,-11 7 0,-8 5 0,-1-1 0,0-2 0,-1-1 0,-29 10 0,33-14-273,0-1 0,0 0 0,0-2 0,-35 4 0,38-8-6553</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3:59.792"/>
    </inkml:context>
    <inkml:brush xml:id="br0">
      <inkml:brushProperty name="width" value="0.05" units="cm"/>
      <inkml:brushProperty name="height" value="0.05" units="cm"/>
      <inkml:brushProperty name="color" value="#E71224"/>
    </inkml:brush>
  </inkml:definitions>
  <inkml:trace contextRef="#ctx0" brushRef="#br0">732 1 24575,'-28'31'0,"13"-14"0,-1-1 0,-18 15 0,18-18 0,0-1 0,0-1 0,-1-1 0,0 0 0,-1-1 0,0-1 0,-34 10 0,-85 41 0,87-45 0,-113 38 0,61-18-1365,86-29-5461</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4:00.196"/>
    </inkml:context>
    <inkml:brush xml:id="br0">
      <inkml:brushProperty name="width" value="0.05" units="cm"/>
      <inkml:brushProperty name="height" value="0.05" units="cm"/>
      <inkml:brushProperty name="color" value="#E71224"/>
    </inkml:brush>
  </inkml:definitions>
  <inkml:trace contextRef="#ctx0" brushRef="#br0">477 0 24575,'-1'6'0,"0"0"0,0-1 0,-1 1 0,0-1 0,0 1 0,-1-1 0,1 0 0,-1 0 0,0 0 0,-1 0 0,1 0 0,-1-1 0,0 1 0,0-1 0,0 0 0,-9 6 0,-11 8 0,-46 28 0,13-12 0,-112 45 0,84-36-1365,69-34-5461</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4:00.553"/>
    </inkml:context>
    <inkml:brush xml:id="br0">
      <inkml:brushProperty name="width" value="0.05" units="cm"/>
      <inkml:brushProperty name="height" value="0.05" units="cm"/>
      <inkml:brushProperty name="color" value="#E71224"/>
    </inkml:brush>
  </inkml:definitions>
  <inkml:trace contextRef="#ctx0" brushRef="#br0">448 0 24575,'-2'6'0,"0"-1"0,0 0 0,-1 1 0,1-1 0,-1 0 0,0-1 0,-1 1 0,-6 8 0,1-2 0,-80 121 0,78-117 0,-1 0 0,-1-1 0,-25 21 0,29-27 0,-3 3 0,-1-1 0,-1 0 0,1-1 0,-2 0 0,1-1 0,-1-1 0,0 0 0,-1-1 0,-25 6 0,-11 7-1365,36-15-5461</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4:01.132"/>
    </inkml:context>
    <inkml:brush xml:id="br0">
      <inkml:brushProperty name="width" value="0.05" units="cm"/>
      <inkml:brushProperty name="height" value="0.05" units="cm"/>
      <inkml:brushProperty name="color" value="#E71224"/>
    </inkml:brush>
  </inkml:definitions>
  <inkml:trace contextRef="#ctx0" brushRef="#br0">1 0 24575,'0'9'0,"1"-1"0,1 0 0,-1 0 0,1 0 0,1 0 0,-1 0 0,1-1 0,1 1 0,-1-1 0,10 13 0,4 4 0,32 36 0,-33-45 0,0-2 0,1 0 0,1-1 0,0-1 0,33 15 0,-27-15 0,1-1 0,0-1 0,1-2 0,0 0 0,0-2 0,1 0 0,-1-2 0,1-1 0,0-1 0,42-5 0,-50 1-1365,-3-3-5461</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4:02.745"/>
    </inkml:context>
    <inkml:brush xml:id="br0">
      <inkml:brushProperty name="width" value="0.05" units="cm"/>
      <inkml:brushProperty name="height" value="0.05" units="cm"/>
      <inkml:brushProperty name="color" value="#E71224"/>
    </inkml:brush>
  </inkml:definitions>
  <inkml:trace contextRef="#ctx0" brushRef="#br0">0 1 24575,'1'7'0,"-1"0"0,2 0 0,-1 0 0,1 0 0,0 0 0,0-1 0,1 1 0,0-1 0,0 1 0,0-1 0,1 0 0,0 0 0,5 6 0,10 10 0,41 37 0,-30-32 0,-2-2 0,2-2 0,47 29 0,-55-38 0,0 0 0,2-2 0,-1-1 0,2 0 0,-1-2 0,1-1 0,44 9 0,-30-9-94,-29-5 137,0-1-1,0 0 1,0-1-1,14 0 1,-21-1-130,1 0-1,0-1 1,-1 0 0,1 1 0,-1-1-1,0 0 1,1-1 0,-1 1-1,0-1 1,0 1 0,1-1-1,-1 0 1,-1 0 0,1-1 0,0 1-1,3-4 1,6-7-6739</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4:11.561"/>
    </inkml:context>
    <inkml:brush xml:id="br0">
      <inkml:brushProperty name="width" value="0.05" units="cm"/>
      <inkml:brushProperty name="height" value="0.05" units="cm"/>
      <inkml:brushProperty name="color" value="#E71224"/>
    </inkml:brush>
  </inkml:definitions>
  <inkml:trace contextRef="#ctx0" brushRef="#br0">1290 0 24575,'-1'6'0,"0"-1"0,-1 1 0,0-1 0,0 0 0,0 0 0,-1 0 0,0 0 0,-4 5 0,-7 16 0,-11 24 0,-2 0 0,-34 46 0,22-43 0,-65 67 0,87-101 0,-18 21 0,-44 67 0,32-28 0,28-46 0,-1 0 0,-1-2 0,-30 34 0,-31 41 0,-59 82 0,53-40 0,57-93 0,24-40 0,0-2 0,-1 1 0,0-1 0,-19 23 0,5-11 0,-28 45 0,34-46 0,-22 42 0,30-50 0,0 0 0,-1-1 0,-1 0 0,-17 20 0,-68 82 0,76-90-1365,12-13-5461</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4:12.852"/>
    </inkml:context>
    <inkml:brush xml:id="br0">
      <inkml:brushProperty name="width" value="0.05" units="cm"/>
      <inkml:brushProperty name="height" value="0.05" units="cm"/>
      <inkml:brushProperty name="color" value="#E71224"/>
    </inkml:brush>
  </inkml:definitions>
  <inkml:trace contextRef="#ctx0" brushRef="#br0">477 0 24575,'-1'5'0,"0"-1"0,-1 1 0,1-1 0,-1 1 0,0-1 0,0 0 0,-1 0 0,1 0 0,-1 0 0,0 0 0,0-1 0,0 1 0,-1-1 0,1 0 0,-5 3 0,-19 23 0,-88 117 0,90-114 0,-9 12 0,-46 46 0,53-61 0,2 0 0,-27 40 0,45-57 0,1 1 0,0-1 0,1 1 0,0 0 0,0 0 0,2 1 0,0-1 0,0 1 0,0 22 0,1 3 0,2-1 0,6 46 0,-6-80 0,0 1 0,1-1 0,0 0 0,0 0 0,0 0 0,1 0 0,-1 1 0,1-2 0,0 1 0,0 0 0,0 0 0,1-1 0,-1 1 0,1-1 0,0 0 0,0 1 0,0-1 0,0-1 0,1 1 0,-1 0 0,1-1 0,0 0 0,0 0 0,-1 0 0,1 0 0,0-1 0,1 1 0,-1-1 0,5 1 0,12 1 0,0 0 0,1-2 0,-1-1 0,40-3 0,-7 0 0,-6 1 0,0-1 0,50-11 0,-50 3 0,0-2 0,48-21 0,15-4 0,-92 31 0,0-1 0,-1-1 0,17-10 0,32-15 0,121-61 0,-163 84-227,-1-2-1,0 0 1,0-2-1,-2-1 1,31-26-1,-43 32-6598</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4:13.510"/>
    </inkml:context>
    <inkml:brush xml:id="br0">
      <inkml:brushProperty name="width" value="0.05" units="cm"/>
      <inkml:brushProperty name="height" value="0.05" units="cm"/>
      <inkml:brushProperty name="color" value="#E71224"/>
    </inkml:brush>
  </inkml:definitions>
  <inkml:trace contextRef="#ctx0" brushRef="#br0">0 115 24575,'44'-3'0,"1"-2"0,77-18 0,-51 8 0,-56 11 24,0 0 0,-1-1 0,0-1 1,22-12-1,21-8-1510,-42 21-5340</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4:15.770"/>
    </inkml:context>
    <inkml:brush xml:id="br0">
      <inkml:brushProperty name="width" value="0.05" units="cm"/>
      <inkml:brushProperty name="height" value="0.05" units="cm"/>
      <inkml:brushProperty name="color" value="#E71224"/>
    </inkml:brush>
  </inkml:definitions>
  <inkml:trace contextRef="#ctx0" brushRef="#br0">685 119 24575,'-23'-2'0,"0"-1"0,0-1 0,0 0 0,-28-11 0,-19-3 0,2-5 0,56 18 0,0 0 0,0 1 0,-1 1 0,1-1 0,-22-1 0,-59-7 0,70 7 0,0 2 0,0 1 0,0 0 0,-27 2 0,47 1 0,0 0 0,-1 0 0,1 0 0,0 1 0,-1-1 0,1 1 0,0-1 0,0 1 0,0 0 0,0 0 0,1 1 0,-1-1 0,0 0 0,1 1 0,0 0 0,-1-1 0,1 1 0,0 0 0,1 0 0,-1 0 0,0 1 0,1-1 0,0 0 0,0 1 0,0-1 0,0 0 0,0 1 0,0 5 0,-2 13 0,1 1 0,0-1 0,3 30 0,-1-34 0,0 24 0,-1-29 0,1 0 0,0 1 0,0-1 0,1 0 0,1 1 0,0-1 0,1 0 0,1 0 0,0-1 0,10 24 0,-9-28 0,2 6 0,1-1 0,0-1 0,0 1 0,1-1 0,1 0 0,0-1 0,1 0 0,17 13 0,-21-18 0,0 0 0,-1 0 0,1 1 0,7 11 0,-10-12 0,1-1 0,0 1 0,0-1 0,0 1 0,1-2 0,-1 1 0,1 0 0,8 3 0,23 14 0,64 48 0,0 0 0,-85-63 0,2 0 0,-1 0 0,1-2 0,0 0 0,0-2 0,0 0 0,0 0 0,34-1 0,-30-4 0,0 0 0,0-1 0,0-2 0,33-10 0,37-7 0,-41 12 0,-31 5 0,-1 1 0,32-1 0,40-7 0,-67 8 0,49-3 0,-50 5 0,0 0 0,24-6 0,-24 3 0,0 2 0,26-1 0,-7 5-94,-29 0-33,-1 0-1,1-1 1,-1 0 0,0-1 0,1-1 0,-1 0 0,0 0 0,0-1 0,20-8 0,-17 2-6699</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5:08.409"/>
    </inkml:context>
    <inkml:brush xml:id="br0">
      <inkml:brushProperty name="width" value="0.05" units="cm"/>
      <inkml:brushProperty name="height" value="0.05" units="cm"/>
      <inkml:brushProperty name="color" value="#E71224"/>
    </inkml:brush>
  </inkml:definitions>
  <inkml:trace contextRef="#ctx0" brushRef="#br0">0 0 24575,'3'27'0,"1"0"0,1-1 0,1 0 0,1 0 0,1 0 0,19 39 0,-6-14 0,-4-12 0,40 66 0,-9-21 0,-33-57 0,2-2 0,32 39 0,-31-42 0,46 51 0,88 77 0,-52-53 0,-79-77 0,0 0 0,1-1 0,1-1 0,33 19 0,54 43 0,30 19 0,-24-14 0,-90-64 0,1 0 0,1-1 0,59 30 0,-6-6 0,-62-32 0,0-1 0,2 0 0,30 11 0,-21-11 0,43 23 0,-51-23 0,0 0 0,0-2 0,41 12 0,54 3 0,-29 0 0,-11-3 0,159 28 0,-119-26 0,-71-15 0,-13-2 0,0-1 0,43 0 0,347-6-1365,-403 1-5461</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4:16.526"/>
    </inkml:context>
    <inkml:brush xml:id="br0">
      <inkml:brushProperty name="width" value="0.05" units="cm"/>
      <inkml:brushProperty name="height" value="0.05" units="cm"/>
      <inkml:brushProperty name="color" value="#E71224"/>
    </inkml:brush>
  </inkml:definitions>
  <inkml:trace contextRef="#ctx0" brushRef="#br0">1 146 24575,'0'-8'0,"0"0"0,0 0 0,1 1 0,0-1 0,1 0 0,0 0 0,0 0 0,1 1 0,0-1 0,0 1 0,0 0 0,8-10 0,-9 13 0,1 1 0,0 0 0,0 1 0,0-1 0,0 1 0,0-1 0,1 1 0,-1 0 0,1 0 0,0 0 0,-1 1 0,1-1 0,0 1 0,0 0 0,0 0 0,0 0 0,0 1 0,0-1 0,0 1 0,0 0 0,0 0 0,0 0 0,0 1 0,0 0 0,0-1 0,6 3 0,-7-2 3,0 0-1,0 1 0,0-1 0,0 0 1,0 1-1,0 0 0,0 0 1,0 0-1,-1 0 0,1 0 1,-1 0-1,0 1 0,0-1 1,0 1-1,0 0 0,0-1 1,0 1-1,-1 0 0,1 0 0,-1 0 1,0 0-1,0 0 0,0 1 1,0-1-1,0 0 0,0 5 1,0 10-104,1 0 0,-2 1 1,-3 31-1,0-14-924,3-15-5801</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4:17.116"/>
    </inkml:context>
    <inkml:brush xml:id="br0">
      <inkml:brushProperty name="width" value="0.05" units="cm"/>
      <inkml:brushProperty name="height" value="0.05" units="cm"/>
      <inkml:brushProperty name="color" value="#E71224"/>
    </inkml:brush>
  </inkml:definitions>
  <inkml:trace contextRef="#ctx0" brushRef="#br0">0 223 24575,'590'0'0,"-565"-1"0,0-2 0,0 0 0,0-2 0,0 0 0,47-18 0,-69 21 5,0 0 1,0 0-1,0 0 0,-1-1 0,1 1 0,0-1 1,-1 1-1,0-1 0,0 0 0,1 0 1,-2 0-1,1-1 0,0 1 0,-1 0 0,1-1 1,-1 1-1,0 0 0,0-1 0,0 0 0,-1 1 1,1-1-1,-1-6 0,1-1-217,-1 0 0,0 0 0,-1-1-1,0 1 1,-1 0 0,-3-14 0,-1 9-6614</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4:17.694"/>
    </inkml:context>
    <inkml:brush xml:id="br0">
      <inkml:brushProperty name="width" value="0.05" units="cm"/>
      <inkml:brushProperty name="height" value="0.05" units="cm"/>
      <inkml:brushProperty name="color" value="#E71224"/>
    </inkml:brush>
  </inkml:definitions>
  <inkml:trace contextRef="#ctx0" brushRef="#br0">0 1 24575,'1'17'0,"2"0"0,-1 0 0,2 0 0,0 0 0,8 19 0,9 33 0,-13-31 0,-2 0 0,-1 1 0,0 56 0,-6-61 0,-2 0 0,-15 65 0,17-96-124,0-1 0,1 1 0,-1-1 0,0 1 0,0-1 0,-1 1-1,1-1 1,0 0 0,-1 1 0,-3 3 0,-5 3-6702</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4:19.603"/>
    </inkml:context>
    <inkml:brush xml:id="br0">
      <inkml:brushProperty name="width" value="0.05" units="cm"/>
      <inkml:brushProperty name="height" value="0.05" units="cm"/>
      <inkml:brushProperty name="color" value="#E71224"/>
    </inkml:brush>
  </inkml:definitions>
  <inkml:trace contextRef="#ctx0" brushRef="#br0">1367 398 24575,'0'9'0,"0"8"0,0-1 0,-6 31 0,5-42 0,0 1 0,0-1 0,-1 1 0,0-1 0,0 0 0,-1 0 0,1 0 0,-1 0 0,0 0 0,0-1 0,-1 1 0,0-1 0,-7 7 0,-18 12 0,-1-1 0,-2-2 0,-34 17 0,26-20 0,-57 16 0,36-13 0,37-14 0,-1-1 0,0-1 0,0-1 0,0-1 0,0-1 0,-1-1 0,-32-6 0,38 3 0,1-1 0,0-1 0,-22-8 0,-26-8 0,-72-5 0,120 23 0,0-1 0,-32-12 0,35 11 0,0 0 0,0 1 0,-1 0 0,-18-1 0,22 4 0,-1 0 0,1-1 0,0 0 0,0-1 0,1 0 0,-1-2 0,1 1 0,-18-10 0,24 11 0,0-1 0,1 0 0,-1 0 0,1 0 0,0-1 0,0 0 0,1 1 0,-1-2 0,1 1 0,0-1 0,0 1 0,1-1 0,0 0 0,0 0 0,0 0 0,1-1 0,0 1 0,-2-9 0,-2-13 0,0 2 0,1-1 0,1 1 0,0-40 0,4 59 0,0-1 0,1 1 0,0-1 0,1 1 0,-1-1 0,1 1 0,1 0 0,-1-1 0,1 1 0,1 0 0,-1 1 0,1-1 0,0 1 0,1 0 0,-1 0 0,11-10 0,-7 8 0,1 0 0,0 1 0,0 0 0,1 1 0,0 0 0,0 0 0,0 1 0,1 1 0,-1 0 0,1 0 0,0 1 0,1 0 0,18-2 0,0 0 0,0-1 0,0-2 0,-1-1 0,0-1 0,50-25 0,-58 25-455,0 1 0,25-7 0,-30 12-6371</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4:20.761"/>
    </inkml:context>
    <inkml:brush xml:id="br0">
      <inkml:brushProperty name="width" value="0.05" units="cm"/>
      <inkml:brushProperty name="height" value="0.05" units="cm"/>
      <inkml:brushProperty name="color" value="#E71224"/>
    </inkml:brush>
  </inkml:definitions>
  <inkml:trace contextRef="#ctx0" brushRef="#br0">77 97 24575,'2'-3'0,"0"0"0,-1 0 0,2 1 0,-1-1 0,0 1 0,0-1 0,1 1 0,-1 0 0,1 0 0,0 0 0,0 0 0,5-2 0,5-5 0,-3 1 0,0 1 0,0 1 0,1 0 0,0 0 0,0 1 0,1 1 0,16-6 0,-25 9 0,1 1 0,0-1 0,0 1 0,-1-1 0,1 1 0,0 0 0,0 0 0,0 1 0,0-1 0,-1 1 0,1 0 0,4 1 0,-6-1 0,0 0 0,0 0 0,0 1 0,0-1 0,0 1 0,-1-1 0,1 1 0,0-1 0,-1 1 0,1 0 0,-1 0 0,0 0 0,1 0 0,-1 0 0,0 0 0,0 0 0,0 0 0,-1 1 0,1-1 0,0 0 0,0 4 0,0 1 0,1 1 0,-1-1 0,0 1 0,0-1 0,-1 1 0,0-1 0,-1 1 0,0-1 0,0 1 0,0-1 0,-1 1 0,0-1 0,0 0 0,-1 0 0,0 0 0,0 0 0,-1-1 0,0 1 0,0-1 0,0 0 0,-1 0 0,0 0 0,0-1 0,-1 1 0,1-1 0,-13 8 0,-25 16-455,-2-1 0,-92 42 0,123-64-6371</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4:21.414"/>
    </inkml:context>
    <inkml:brush xml:id="br0">
      <inkml:brushProperty name="width" value="0.05" units="cm"/>
      <inkml:brushProperty name="height" value="0.05" units="cm"/>
      <inkml:brushProperty name="color" value="#E71224"/>
    </inkml:brush>
  </inkml:definitions>
  <inkml:trace contextRef="#ctx0" brushRef="#br0">289 1 24575,'1'0'0,"0"0"0,0 1 0,0-1 0,0 1 0,0-1 0,0 1 0,0 0 0,0-1 0,0 1 0,-1 0 0,1 0 0,0-1 0,0 1 0,-1 0 0,1 0 0,0 0 0,-1 0 0,1 0 0,-1 0 0,1 0 0,-1 0 0,0 0 0,1 0 0,-1 0 0,0 1 0,0-1 0,1 2 0,3 36 0,-4-35 0,5 78 0,-10 122 0,-1-175 0,-1 0 0,-1-1 0,-2 0 0,-1 0 0,-1-1 0,-26 43 0,3-3 0,22-42-170,-1 0-1,-1-1 0,-2-1 1,0-1-1,-2 0 0,0-1 1,-40 33-1,47-45-6655</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6:04.619"/>
    </inkml:context>
    <inkml:brush xml:id="br0">
      <inkml:brushProperty name="width" value="0.05" units="cm"/>
      <inkml:brushProperty name="height" value="0.05" units="cm"/>
      <inkml:brushProperty name="color" value="#33CCFF"/>
    </inkml:brush>
  </inkml:definitions>
  <inkml:trace contextRef="#ctx0" brushRef="#br0">2691 0 24575,'-6'2'0,"1"0"0,0 0 0,0 0 0,0 1 0,0-1 0,0 1 0,1 1 0,-1-1 0,-4 5 0,-3 1 0,-31 24 0,25-19 0,0-1 0,-27 15 0,-30 16 0,-22 11 0,-68 40 0,130-77 0,1 1 0,-59 42 0,-6 4 0,68-47 0,-45 36 0,55-39 0,-43 25 0,23-17 0,-114 64 0,109-64 0,1 1 0,1 2 0,1 3 0,1 1 0,-45 43 0,55-42 0,-1-2 0,-39 25 0,-35 25 0,27-29 0,27-20 0,30-18 0,1 0 0,-36 11 0,31-12 0,-39 20 0,-87 45 0,134-68 0,-13 6 0,5-2 0,-40 23 0,12-2 0,37-24 0,1 1 0,0 0 0,1 1 0,0 1 0,-15 16 0,0 5 0,18-18 0,0-1 0,0-1 0,-2 0 0,-20 14 0,-2 7-1365,27-25-5461</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6:05.289"/>
    </inkml:context>
    <inkml:brush xml:id="br0">
      <inkml:brushProperty name="width" value="0.05" units="cm"/>
      <inkml:brushProperty name="height" value="0.05" units="cm"/>
      <inkml:brushProperty name="color" value="#33CCFF"/>
    </inkml:brush>
  </inkml:definitions>
  <inkml:trace contextRef="#ctx0" brushRef="#br0">472 2303 24575,'1'-50'0,"0"29"0,0-1 0,-1 1 0,-1 0 0,-1 0 0,-1-1 0,-1 1 0,-1 1 0,-14-38 0,8 29 0,2 1 0,1-2 0,1 1 0,-3-37 0,0 6 0,-56-245 0,56 258 0,2 11 0,-1 0 0,-2 0 0,-16-36 0,21 58 0,2 1 0,0-2 0,1 1 0,0 0 0,1-1 0,0-14 0,-7-39 0,-15-73 0,-54-158 0,37 149 0,26 105 0,2 0 0,-12-90 0,13 45 37,6 49-738,-1-62 0,7 83-6125</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6:06.523"/>
    </inkml:context>
    <inkml:brush xml:id="br0">
      <inkml:brushProperty name="width" value="0.05" units="cm"/>
      <inkml:brushProperty name="height" value="0.05" units="cm"/>
      <inkml:brushProperty name="color" value="#33CCFF"/>
    </inkml:brush>
  </inkml:definitions>
  <inkml:trace contextRef="#ctx0" brushRef="#br0">552 1 24575,'-2'29'0,"-1"0"0,-2-1 0,-15 54 0,3-13 0,6-25 0,-25 60 0,-4 14 0,24-52 0,8-31 0,-1 0 0,-20 48 0,17-50 0,1 0 0,3 0 0,-6 39 0,4-24 0,-20 83 0,-14 74 0,35-146 0,-3 24 0,-28 99 0,-13 14 0,36-119 0,12-50 0,-1 0 0,-17 44 0,-32 92-1365,48-150-5461</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6:07.434"/>
    </inkml:context>
    <inkml:brush xml:id="br0">
      <inkml:brushProperty name="width" value="0.05" units="cm"/>
      <inkml:brushProperty name="height" value="0.05" units="cm"/>
      <inkml:brushProperty name="color" value="#33CCFF"/>
    </inkml:brush>
  </inkml:definitions>
  <inkml:trace contextRef="#ctx0" brushRef="#br0">1 2400 24575,'1'-3'0,"1"0"0,0 1 0,0-1 0,1 0 0,-1 1 0,0 0 0,1-1 0,-1 1 0,1 0 0,0 0 0,0 0 0,5-2 0,5-5 0,19-16 0,99-87 0,-93 80 0,0 2 0,2 2 0,1 1 0,57-26 0,-14 6 0,118-75 0,10-17 0,-176 115 0,-10 7 0,45-38 0,74-69 0,-127 110 0,1 1 0,28-15 0,-6 4 0,-7 2 0,126-73 0,-97 58 0,-2-2 0,-2-3 0,-2-3 0,-2-2 0,58-65 0,-18 20 0,54-57 0,-132 133 0,-1 2 0,29-20 0,2-2 0,184-175 0,-130 122 0,9-9 0,30-44 0,-119 123-113,70-71-1139,-80 76-5574</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5:09.476"/>
    </inkml:context>
    <inkml:brush xml:id="br0">
      <inkml:brushProperty name="width" value="0.05" units="cm"/>
      <inkml:brushProperty name="height" value="0.05" units="cm"/>
      <inkml:brushProperty name="color" value="#E71224"/>
    </inkml:brush>
  </inkml:definitions>
  <inkml:trace contextRef="#ctx0" brushRef="#br0">12 0 24575,'43'2'0,"84"14"0,-78-11 0,-1-2 0,86-5 0,-75-1 0,70 6 0,-127-3 0,1 0 0,-1 1 0,0-1 0,1 1 0,-1-1 0,0 1 0,0 0 0,1 0 0,-1 0 0,0 0 0,0 1 0,0-1 0,0 0 0,0 1 0,-1-1 0,1 1 0,0 0 0,-1 0 0,1-1 0,-1 1 0,1 0 0,-1 0 0,0 1 0,0-1 0,0 0 0,0 0 0,0 0 0,-1 1 0,1-1 0,-1 0 0,1 1 0,-1-1 0,0 0 0,0 1 0,0-1 0,0 1 0,0-1 0,-1 3 0,-1 5 0,1 0 0,-1 0 0,-1 0 0,0-1 0,0 1 0,-1-1 0,-9 16 0,-83 106 0,81-112 0,-39 42 0,-3-3 0,-119 94 0,154-134 0,-153 128-1365,150-124-5461</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6:12.347"/>
    </inkml:context>
    <inkml:brush xml:id="br0">
      <inkml:brushProperty name="width" value="0.05" units="cm"/>
      <inkml:brushProperty name="height" value="0.05" units="cm"/>
      <inkml:brushProperty name="color" value="#33CCFF"/>
    </inkml:brush>
  </inkml:definitions>
  <inkml:trace contextRef="#ctx0" brushRef="#br0">0 1 24575,'2'0'0,"0"1"0,0-1 0,-1 1 0,1-1 0,0 1 0,0 0 0,-1 0 0,1-1 0,-1 1 0,1 1 0,-1-1 0,1 0 0,-1 0 0,0 0 0,1 1 0,1 2 0,22 32 0,-12-16 0,-1-2 0,0 1 0,0 1 0,-2 0 0,9 25 0,20 37 0,28 61 0,-32-61 0,-3-8 0,-15-33 0,32 56 0,41 84 0,-33-59 0,55 131 0,-6-28-636,-31-51 636,41 112 636,-102-247-636,24 48 0,30 80 0,-8-45-1365,-52-108-5461</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6:13.719"/>
    </inkml:context>
    <inkml:brush xml:id="br0">
      <inkml:brushProperty name="width" value="0.05" units="cm"/>
      <inkml:brushProperty name="height" value="0.05" units="cm"/>
      <inkml:brushProperty name="color" value="#33CCFF"/>
    </inkml:brush>
  </inkml:definitions>
  <inkml:trace contextRef="#ctx0" brushRef="#br0">1 0 24575,'1'5'0,"0"-1"0,0 0 0,1 0 0,0 0 0,-1 0 0,1 0 0,1-1 0,3 7 0,6 9 0,101 227 0,2-39 0,-103-186 0,28 37 0,9 12 0,64 117 0,-15-2 0,-14-23 0,-67-134 0,5 10 0,28 63 0,39 88 0,12 8 0,-23-54 0,-58-110 0,11 17 0,-15-26 0,-1 1 0,13 30 0,-21-40 29,1 0 0,16 21 0,-1-2-1481,-15-20-5374</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6:14.286"/>
    </inkml:context>
    <inkml:brush xml:id="br0">
      <inkml:brushProperty name="width" value="0.05" units="cm"/>
      <inkml:brushProperty name="height" value="0.05" units="cm"/>
      <inkml:brushProperty name="color" value="#33CCFF"/>
    </inkml:brush>
  </inkml:definitions>
  <inkml:trace contextRef="#ctx0" brushRef="#br0">0 857 24575,'18'0'0,"0"-2"0,0 0 0,0-1 0,-1-1 0,1 0 0,-1-2 0,0 0 0,-1-1 0,1 0 0,-1-1 0,25-18 0,-17 13 0,1 1 0,0 1 0,0 1 0,32-8 0,-26 9 0,1-2 0,37-18 0,-42 16 0,1 2 0,1 1 0,57-12 0,-52 15 0,-1-2 0,51-20 0,-52 16 0,66-16 0,-7 2 0,89-26 0,15-5 0,-17-3 0,147-60 0,-272 92 0,15-7 0,-41 26-195,-1-2 0,-1-1 0,0-1 0,0-1 0,-2-1 0,39-33 0,-49 37-6631</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06:15.157"/>
    </inkml:context>
    <inkml:brush xml:id="br0">
      <inkml:brushProperty name="width" value="0.05" units="cm"/>
      <inkml:brushProperty name="height" value="0.05" units="cm"/>
      <inkml:brushProperty name="color" value="#33CCFF"/>
    </inkml:brush>
  </inkml:definitions>
  <inkml:trace contextRef="#ctx0" brushRef="#br0">1 1081 24575,'13'-2'0,"0"0"0,0-1 0,0 0 0,0-1 0,-1 0 0,21-11 0,20-7 0,396-135 0,51-50-539,-407 167-76,22-13 566,-44 19 50,76-24 1,-120 47 176,1-1 0,34-21 1,28-12 196,166-65-85,44-16-290,-56 35 0,-190 70 97,9-3-1559,-46 20-5364</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11:22.031"/>
    </inkml:context>
    <inkml:brush xml:id="br0">
      <inkml:brushProperty name="width" value="0.05" units="cm"/>
      <inkml:brushProperty name="height" value="0.05" units="cm"/>
      <inkml:brushProperty name="color" value="#33CCFF"/>
    </inkml:brush>
  </inkml:definitions>
  <inkml:trace contextRef="#ctx0" brushRef="#br0">2607 5 24575,'-60'-2'0,"36"0"0,0 1 0,-1 2 0,1 0 0,-27 6 0,37-3 0,0 1 0,0 0 0,-14 9 0,14-7 0,1-1 0,-1 0 0,-20 5 0,-13 0 0,0 1 0,-64 28 0,86-31 0,-1-2 0,0 0 0,0-1 0,-1-2 0,-40 2 0,47-4 0,-49 8 0,45-5 0,0-2 0,-25 1 0,-1-4 0,5-1 0,0 3 0,-75 11 0,62-6 0,-1-1 0,0-4 0,-70-5 0,11 0 0,52 3 0,9-2 0,0 3 0,-92 14 0,-39 9 0,156-19 0,0-2 0,-56-3 0,-18 2 0,35 9 0,49-6 0,1-2 0,-30 1 0,28-4-1365,3 0-5461</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11:22.874"/>
    </inkml:context>
    <inkml:brush xml:id="br0">
      <inkml:brushProperty name="width" value="0.05" units="cm"/>
      <inkml:brushProperty name="height" value="0.05" units="cm"/>
      <inkml:brushProperty name="color" value="#33CCFF"/>
    </inkml:brush>
  </inkml:definitions>
  <inkml:trace contextRef="#ctx0" brushRef="#br0">1 1540 24575,'5'-2'0,"0"1"0,1-1 0,-1 0 0,0 0 0,0-1 0,0 1 0,0-1 0,-1 0 0,1-1 0,-1 1 0,0-1 0,0 0 0,7-8 0,26-19 0,101-60 0,-83 54 0,-20 11 0,37-36 0,-21 17 0,-7 8 0,3 2 0,0 2 0,80-41 0,-97 58 0,-5 3 0,0 1 0,43-14 0,86-33 0,-1 1 0,-139 52 0,1 0 0,-1-1 0,0 0 0,14-10 0,-13 8 0,0 0 0,31-13 0,-12 8 0,58-33 0,-7 3 0,220-70 0,-288 107 0,0 0 0,27-17 0,19-8 0,-24 17 0,-1-1 0,0-1 0,-1-3 0,-1-1 0,51-39 0,13-19 0,-56 46 0,60-59 0,-55 50 69,-38 34-356,0 0 0,-1-1 0,0-1 1,12-14-1,-13 12-6539</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11:27.671"/>
    </inkml:context>
    <inkml:brush xml:id="br0">
      <inkml:brushProperty name="width" value="0.05" units="cm"/>
      <inkml:brushProperty name="height" value="0.05" units="cm"/>
      <inkml:brushProperty name="color" value="#33CCFF"/>
    </inkml:brush>
  </inkml:definitions>
  <inkml:trace contextRef="#ctx0" brushRef="#br0">1465 0 24575,'-7'1'0,"1"0"0,-1 0 0,0 0 0,1 1 0,-1-1 0,1 2 0,-1-1 0,1 1 0,0 0 0,0 0 0,1 0 0,-10 8 0,-7 7 0,-35 38 0,3-4 0,-85 76 0,115-108 0,12-10 0,0 0 0,1 0 0,0 2 0,1-1 0,-11 14 0,10-9 0,-1-1 0,-24 23 0,-1 0 0,-281 365 0,236-282 0,-9 11 0,65-95 0,2 1 0,-26 55 0,-8 14 0,2-29 0,41-59 0,1 0 0,0 1 0,2 0 0,0 1 0,-13 33 0,6 16 0,11-40 0,0-1 0,-17 35 0,19-44-68,6-18 11,-1 0 1,1 1-1,-1-1 1,1 1 0,-1-1-1,0 0 1,0 0 0,0 1-1,0-1 1,0 0-1,-1 0 1,1 0 0,-1 0-1,1 0 1,-1 0 0,0-1-1,1 1 1,-1 0-1,0-1 1,0 0 0,0 1-1,-3 0 1,-5-1-6770</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11:28.606"/>
    </inkml:context>
    <inkml:brush xml:id="br0">
      <inkml:brushProperty name="width" value="0.05" units="cm"/>
      <inkml:brushProperty name="height" value="0.05" units="cm"/>
      <inkml:brushProperty name="color" value="#33CCFF"/>
    </inkml:brush>
  </inkml:definitions>
  <inkml:trace contextRef="#ctx0" brushRef="#br0">1478 2 24575,'-14'-1'0,"0"1"0,1 0 0,-1 2 0,1-1 0,-1 2 0,1 0 0,0 0 0,0 1 0,0 1 0,0 0 0,1 1 0,0 0 0,0 1 0,0 0 0,1 1 0,-14 13 0,-36 37 0,4 4 0,-82 110 0,138-171 0,-173 260 0,143-211 0,-37 65 0,-23 27 0,55-78 0,13-24 0,-23 54 0,-16 31 0,23-52 0,-47 80 0,78-137 0,-19 43 0,-36 116 0,57-160 0,1 1 0,-2-1 0,-9 16 0,-11 25 0,-29 69 0,32-76 0,-23 73 0,5-24-1365,37-83-5461</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11:29.386"/>
    </inkml:context>
    <inkml:brush xml:id="br0">
      <inkml:brushProperty name="width" value="0.05" units="cm"/>
      <inkml:brushProperty name="height" value="0.05" units="cm"/>
      <inkml:brushProperty name="color" value="#33CCFF"/>
    </inkml:brush>
  </inkml:definitions>
  <inkml:trace contextRef="#ctx0" brushRef="#br0">1 1 24575,'4'1'0,"0"0"0,0 0 0,0 1 0,0-1 0,0 1 0,0 0 0,0 0 0,5 5 0,10 4 0,53 28 0,-53-27 0,1-1 0,0-1 0,1-1 0,25 8 0,120 32 0,-111-36 0,65 7 0,-13-3 0,16 15 0,-81-20 0,97 18 0,-33-10 0,-62-10 0,68 19 0,-56-13 0,107 17 0,-103-24 0,90 27 0,-107-24 0,0-2 0,48 3 0,6-5 0,22 3 0,-49-3 0,0-3 0,111-7 0,-55 0 0,85 2-1365,-191 0-5461</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11:30.305"/>
    </inkml:context>
    <inkml:brush xml:id="br0">
      <inkml:brushProperty name="width" value="0.05" units="cm"/>
      <inkml:brushProperty name="height" value="0.05" units="cm"/>
      <inkml:brushProperty name="color" value="#33CCFF"/>
    </inkml:brush>
  </inkml:definitions>
  <inkml:trace contextRef="#ctx0" brushRef="#br0">0 1 24575,'27'3'0,"-1"1"0,0 1 0,0 2 0,-1 0 0,0 2 0,0 0 0,29 17 0,0-2 0,557 211 0,-469-178 0,-87-33 0,1-3 0,64 16 0,32 8 0,12 3 0,-43-12 0,-81-23 0,50 11 0,43 13 0,-9-3 0,-8-10 0,-103-20 1,1 0 1,-1 0-1,0 1 0,0 1 0,15 9 0,9 4-1373,-23-13-5454</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5:10.677"/>
    </inkml:context>
    <inkml:brush xml:id="br0">
      <inkml:brushProperty name="width" value="0.05" units="cm"/>
      <inkml:brushProperty name="height" value="0.05" units="cm"/>
      <inkml:brushProperty name="color" value="#E71224"/>
    </inkml:brush>
  </inkml:definitions>
  <inkml:trace contextRef="#ctx0" brushRef="#br0">0 663 24575,'3'-5'0,"-1"0"0,1 0 0,-1 0 0,1 0 0,1 0 0,-1 0 0,1 1 0,0 0 0,0 0 0,0 0 0,0 0 0,6-3 0,4-6 0,21-20 0,1 2 0,2 2 0,1 1 0,1 3 0,61-30 0,42-36 0,-122 78 0,0-1 0,-1-1 0,-1-1 0,30-31 0,-33 31 0,50-42 0,-43 39 0,0-2 0,36-41 0,-58 61 0,-1 0 0,1 0 0,-1 0 0,1 0 0,0 1 0,-1-1 0,1 0 0,0 0 0,0 0 0,0 1 0,0-1 0,-1 0 0,1 1 0,0-1 0,0 1 0,0-1 0,0 1 0,0 0 0,0-1 0,0 1 0,1 0 0,-1 0 0,2-1 0,-3 2 0,1-1 0,0 1 0,0 0 0,-1-1 0,1 1 0,0 0 0,-1 0 0,1-1 0,0 1 0,-1 0 0,1 0 0,-1 0 0,0 0 0,1 0 0,-1 0 0,0 0 0,1 0 0,-1 0 0,0 0 0,0 1 0,3 65 0,-3-59 0,0 72 0,1-24 0,-3 0 0,-13 92 0,8-106 0,-1 51 0,-1 18 0,3-59 0,2 53 0,4-59 0,-13 90 0,9-110 41,1 0 0,2 39-1,2-39-536,-2 0 1,-5 36-1,1-40-6330</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11:35.031"/>
    </inkml:context>
    <inkml:brush xml:id="br0">
      <inkml:brushProperty name="width" value="0.05" units="cm"/>
      <inkml:brushProperty name="height" value="0.05" units="cm"/>
      <inkml:brushProperty name="color" value="#33CCFF"/>
    </inkml:brush>
  </inkml:definitions>
  <inkml:trace contextRef="#ctx0" brushRef="#br0">289 1 24575,'0'48'0,"-3"100"0,0-127 0,0 0 0,-1 0 0,-1-1 0,-1 1 0,-8 19 0,1-10 0,1-1 0,1 2 0,-11 57 0,11-32 0,-24 72 0,19-76 0,-16 88 0,23-83 0,4-32 0,1 0 0,-1 33 0,4-40 0,-1 0 0,-1 0 0,-1 0 0,-9 28 0,7-28 0,1 0 0,1 1 0,0-1 0,-1 26 0,6 39 0,0-48 0,-1-1 0,-1 1 0,-2-1 0,-8 38 0,4-33 0,2 0 0,2 0 0,2 1 0,5 52 0,-2 2 0,-2 94-1365,0-168-5461</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11:36.063"/>
    </inkml:context>
    <inkml:brush xml:id="br0">
      <inkml:brushProperty name="width" value="0.05" units="cm"/>
      <inkml:brushProperty name="height" value="0.05" units="cm"/>
      <inkml:brushProperty name="color" value="#33CCFF"/>
    </inkml:brush>
  </inkml:definitions>
  <inkml:trace contextRef="#ctx0" brushRef="#br0">3 0 24575,'-3'137'0,"6"151"0,0-271 0,0-1 0,1 1 0,9 25 0,-7-27 0,-2 0 0,1 1 0,-2-1 0,2 21 0,0 3 0,1-1 0,12 40 0,-1 0 0,-11-55 0,0-1 0,15 33 0,-12-35 0,-2 0 0,0 0 0,5 32 0,-4-14 0,2 0 0,24 64 0,4 12 0,25 64 0,-41-104 0,-11-38 0,24 57 0,-6-14 0,-25-63 0,1 0 0,0-1 0,1 0 0,1 0 0,1-1 0,12 19 0,-14-24-24,-1 0 0,1 0 0,-2 0 0,6 14 0,-2-4-1221,-2-5-5581</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11:37.310"/>
    </inkml:context>
    <inkml:brush xml:id="br0">
      <inkml:brushProperty name="width" value="0.05" units="cm"/>
      <inkml:brushProperty name="height" value="0.05" units="cm"/>
      <inkml:brushProperty name="color" value="#33CCFF"/>
    </inkml:brush>
  </inkml:definitions>
  <inkml:trace contextRef="#ctx0" brushRef="#br0">379 0 24575,'-3'1'0,"0"0"0,0 0 0,0 0 0,0 0 0,0 1 0,1-1 0,-1 1 0,0-1 0,1 1 0,-1 0 0,1 0 0,0 1 0,0-1 0,0 0 0,-2 3 0,-29 40 0,5 5 0,-31 77 0,48-104 0,1 5 0,1 0 0,-9 51 0,12-47 0,-20 60 0,20-73 0,1 1 0,0 0 0,-2 36 0,-1 2 0,-16 98 0,15-62 0,7-65 0,-10 56 0,1-36 0,3 0 0,1 0 0,0 75 0,6-97 0,-10 54 0,6-52 0,-2 47 0,7 959 94,1-471-1553,-1-544-5367</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11:37.732"/>
    </inkml:context>
    <inkml:brush xml:id="br0">
      <inkml:brushProperty name="width" value="0.05" units="cm"/>
      <inkml:brushProperty name="height" value="0.05" units="cm"/>
      <inkml:brushProperty name="color" value="#33CCFF"/>
    </inkml:brush>
  </inkml:definitions>
  <inkml:trace contextRef="#ctx0" brushRef="#br0">0 1 24575,'2'5'0,"1"1"0,0-1 0,0 0 0,0 0 0,0 0 0,1-1 0,0 1 0,0-1 0,0 0 0,0 0 0,9 6 0,1 3 0,30 30 0,2-2 0,81 54 0,-86-68 0,62 31 0,-51-32 0,59 25 0,105 29 0,-10-19 0,109 36 0,-255-78-590,63 12 0,46 13 255,-52-5-212,206 42 0,-36-12 880,-148-32-220,237 46 2050,-302-60-2071,-58-17-456,0-1 0,0-1-1,24 5 1,-20-7-6462</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11:39.006"/>
    </inkml:context>
    <inkml:brush xml:id="br0">
      <inkml:brushProperty name="width" value="0.05" units="cm"/>
      <inkml:brushProperty name="height" value="0.05" units="cm"/>
      <inkml:brushProperty name="color" value="#33CCFF"/>
    </inkml:brush>
  </inkml:definitions>
  <inkml:trace contextRef="#ctx0" brushRef="#br0">1 0 24575,'1'11'0,"0"-1"0,1 0 0,1 1 0,0-1 0,0 0 0,1 0 0,0-1 0,1 1 0,0-1 0,0 0 0,1 0 0,12 14 0,0-2 0,1 0 0,2-1 0,35 28 0,-5-13 0,3-2 0,62 29 0,-56-32 0,86 59 0,-81-44 0,64 51 0,-77-58 0,0-3 0,2-2 0,79 36 0,-71-38 0,56 22 0,-91-40 0,0-1 0,1-1 0,34 9 0,-24-8 0,37 16 0,-21-6 0,57 15 0,-10-5 0,-34-10 0,73 11 0,28 9 0,-113-28 0,60 7 0,-114-21 0,167 19 0,-75-10 0,180-7 0,-130-5 0,232 3-1365,-355 0-5461</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11:40.180"/>
    </inkml:context>
    <inkml:brush xml:id="br0">
      <inkml:brushProperty name="width" value="0.05" units="cm"/>
      <inkml:brushProperty name="height" value="0.05" units="cm"/>
      <inkml:brushProperty name="color" value="#33CCFF"/>
    </inkml:brush>
  </inkml:definitions>
  <inkml:trace contextRef="#ctx0" brushRef="#br0">1 25 24575,'38'-1'0,"52"-10"0,-52 5 0,55-1 0,354 8 0,-431 1 0,0-1 0,0 2 0,-1 0 0,1 1 0,20 9 0,36 8 0,85 19 0,-77-18 0,81 11 0,-99-22 0,106 32 0,-129-31 0,2-2 0,45 5 0,-49-10 0,0 2 0,70 23 0,-65-15 0,2-1 0,71 11 0,64 23 0,-5-1 0,-135-38 0,0 2 0,40 18 0,46 13 0,-104-37 0,-1 2 0,1 0 0,-1 1 0,36 20 0,-37-18 0,0 0 0,37 10 0,-42-15 0,0-1 0,0 2 0,0 0 0,-1 0 0,0 1 0,0 1 0,21 17 0,71 57 0,-52-40 0,-24-20 0,-1 2 0,39 41 0,-23-18 0,-30-33 0,0 0 0,-1 1 0,0 0 0,-2 1 0,0 0 0,0 1 0,12 27 0,18 70-1365,-36-95-5461</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11:42.027"/>
    </inkml:context>
    <inkml:brush xml:id="br0">
      <inkml:brushProperty name="width" value="0.05" units="cm"/>
      <inkml:brushProperty name="height" value="0.05" units="cm"/>
      <inkml:brushProperty name="color" value="#33CCFF"/>
    </inkml:brush>
  </inkml:definitions>
  <inkml:trace contextRef="#ctx0" brushRef="#br0">237 0 24575,'1'0'0,"0"1"0,0-1 0,0 1 0,0-1 0,0 1 0,0-1 0,0 1 0,0 0 0,0 0 0,0-1 0,-1 1 0,1 0 0,0 0 0,0 0 0,-1 0 0,1 0 0,-1 0 0,1 0 0,-1 0 0,1 0 0,-1 0 0,0 0 0,1 0 0,-1 0 0,0 0 0,0 0 0,0 2 0,5 36 0,-5-35 0,-1 9 0,0 0 0,-1 0 0,0-1 0,-1 1 0,-1-1 0,0 1 0,0-1 0,-1 0 0,-1-1 0,-13 22 0,8-12 0,0 0 0,-7 22 0,-37 123 0,45-135 0,1 1 0,1 0 0,2 1 0,-5 63 0,11-91 0,-10 65 0,5-47 0,2 1 0,-1 25 0,2-26 0,0-1 0,-6 26 0,3-25 0,2 0 0,-1 26 0,6 70 0,-4 92 0,-9-142 0,7-47 0,0 0 0,0 29 0,5 1102-1365,-1-1133-5461</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11:42.622"/>
    </inkml:context>
    <inkml:brush xml:id="br0">
      <inkml:brushProperty name="width" value="0.05" units="cm"/>
      <inkml:brushProperty name="height" value="0.05" units="cm"/>
      <inkml:brushProperty name="color" value="#33CCFF"/>
    </inkml:brush>
  </inkml:definitions>
  <inkml:trace contextRef="#ctx0" brushRef="#br0">1033 0 24575,'-2'7'0,"0"-1"0,-1 0 0,1 0 0,-1 0 0,0 0 0,-1 0 0,1 0 0,-1-1 0,-1 0 0,1 0 0,0 0 0,-1 0 0,-7 5 0,-40 28 0,15-13 0,-61 57 0,1-5 0,40-33 0,-1-4 0,-76 41 0,89-55 0,17-10 0,0 0 0,-35 12 0,-26 10 3,61-25-345,0-1 0,-1-1 0,-56 13 0,65-21-6484</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11:43.841"/>
    </inkml:context>
    <inkml:brush xml:id="br0">
      <inkml:brushProperty name="width" value="0.05" units="cm"/>
      <inkml:brushProperty name="height" value="0.05" units="cm"/>
      <inkml:brushProperty name="color" value="#33CCFF"/>
    </inkml:brush>
  </inkml:definitions>
  <inkml:trace contextRef="#ctx0" brushRef="#br0">1 0 24575,'0'5'0,"1"-1"0,-1 0 0,1 1 0,0-1 0,1 0 0,-1 0 0,1 1 0,-1-1 0,1 0 0,0-1 0,1 1 0,-1 0 0,1-1 0,-1 1 0,1-1 0,0 0 0,5 4 0,6 5 0,1-1 0,30 18 0,-15-11 0,231 145 0,-43-40 0,-182-103 0,57 23 0,-67-32 0,188 94 0,40-4 0,-182-70 0,26 8 0,88 25 0,-139-52 0,88 34 0,-96-31 0,1-3 0,0-1 0,64 10 0,57 14 0,-122-25 0,0-2 0,43 3 0,-30-5 0,8-1 0,1-2 0,61-6 0,81 3 0,-119 11 0,-49-5 0,59 1 0,35-5 0,141-6 0,-197-7 0,19-1 0,-71 10 0,-1-1 0,1-1 0,0 0 0,19-8 0,47-10 0,-12 3-1365,-57 16-5461</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11:45.441"/>
    </inkml:context>
    <inkml:brush xml:id="br0">
      <inkml:brushProperty name="width" value="0.05" units="cm"/>
      <inkml:brushProperty name="height" value="0.05" units="cm"/>
      <inkml:brushProperty name="color" value="#33CCFF"/>
    </inkml:brush>
  </inkml:definitions>
  <inkml:trace contextRef="#ctx0" brushRef="#br0">736 0 24575,'-8'1'0,"0"0"0,1 0 0,-1 0 0,0 1 0,1 0 0,-1 1 0,1-1 0,0 2 0,0-1 0,0 1 0,1 0 0,-1 0 0,1 1 0,0-1 0,-7 8 0,-9 11 0,1 0 0,-27 40 0,13-17 0,11-13 0,2 2 0,1 0 0,2 1 0,1 1 0,-17 52 0,-32 121 0,36-118 0,-19 98 0,-1 3 0,22-10 0,18-124 0,7-41 0,0 1 0,0 27 0,1-22 0,0 1 0,-1-1 0,-10 31 0,8-32 0,0 1 0,2 0 0,-3 35 0,-5 32 0,8-67 0,0 0 0,0 25 0,4 23 0,1-21 0,-2 0 0,-12 82 0,5-72 0,3-1 0,3 1 0,5 62 0,0-5 0,-3 541 0,1-637 0,1-1 0,7 29 0,-5-27 0,0-1 0,0 27 0,-3-31 0,2-1 0,0 1 0,1-1 0,11 32 0,4 20 0,33 140 0,-6-114 0,-42-88 0,-1 0 0,2-1 0,-1 1 0,1-1 0,0 0 0,0 0 0,1-1 0,-1 0 0,1 0 0,0 0 0,1 0 0,-1-1 0,10 4 0,-10-5 0,-1-1 0,1 1 0,-1-1 0,1-1 0,-1 1 0,1-1 0,0 0 0,0-1 0,0 1 0,0-1 0,0 0 0,-1-1 0,1 1 0,0-1 0,0 0 0,0-1 0,-1 1 0,8-4 0,-7 0 0,1-1 0,-1 0 0,1 0 0,-2 0 0,1-1 0,-1 0 0,0 0 0,0 0 0,-1-1 0,0 1 0,5-15 0,8-12 0,-4 9 0,-1 0 0,9-30 0,-12 30 0,1 0 0,19-33 0,65-129 0,36-48 0,-92 173 0,51-114 0,-74 143 0,-1 2 0,-2-1 0,11-37 0,3-30 0,-7 34 0,11-80 0,-7-19 0,-1 48 0,-14 83 0,-1-1 0,2-40 0,3-24 0,-6 66 0,1-51 0,-6 59 0,9-45 0,-5 45 0,2-47 0,-6 38 0,2-1 0,8-33 0,-8 54 0,12-109 0,-6-1 0,-5-125 0,-4 215 0,2-2 0,8-49 0,-5 49 0,2-47 0,-8-726-1365,1 788-5461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5:16.013"/>
    </inkml:context>
    <inkml:brush xml:id="br0">
      <inkml:brushProperty name="width" value="0.05" units="cm"/>
      <inkml:brushProperty name="height" value="0.05" units="cm"/>
      <inkml:brushProperty name="color" value="#E71224"/>
    </inkml:brush>
  </inkml:definitions>
  <inkml:trace contextRef="#ctx0" brushRef="#br0">1 0 24575,'1'48'0,"2"0"0,11 50 0,-7-54 0,2 14 0,2-1 0,22 64 0,7 7 0,30 76 0,-40-119 0,-24-62 0,2-1 0,1 1 0,14 26 0,-7-17 0,18 48 0,-22-51 0,0 0 0,25 41 0,-6-14 0,-24-42 0,0 0 0,1 0 0,1-1 0,18 22 0,-11-15 0,0 0 0,-2 0 0,20 38 0,-19-30 0,33 43 0,23 24 0,-33-43 0,61 66 0,26 24 0,12 11 0,-57-70 0,-68-71 0,0 1 0,0 0 0,12 19 0,23 26 0,-21-28 0,16 13 0,-30-32 0,-2 0 0,1 0 0,16 24 0,10 12 0,39 51 0,-6-16 0,19 20 0,-24-37 0,217 198 0,-213-203 0,-36-31 0,69 49 0,-49-36 0,8 4 0,97 58 0,-33-21 0,-10-4 0,-73-48 0,2-1 0,69 33 0,17 10 0,-81-43 0,223 139 0,-134-79 0,21 11 0,-90-59 0,-47-27 0,0-1 0,1-2 0,30 13 0,-35-17 0,1 1 0,27 18 0,2 1 0,4 1 0,-18-10 0,49 20 0,-58-28 0,41 25 0,10 5 0,7-1 0,53 21 0,-84-39 0,-34-13 0,0-2 0,27 8 0,8-1 0,104 20 0,-79-12 0,-63-16 0,1-1 0,0-1 0,24 4 0,37 4 0,-47-6 0,52 2 0,20 4 0,-70-7 0,45 2 0,102 8 0,-100-6 0,-12 2 0,-43-7 0,-1 0 0,28 0 0,1408-5 0,-1426-1 0,58-11 0,-28 3 0,-31 4 0,0-1 0,-1-2 0,0-1 0,-1-2 0,42-21 0,69-14 0,1 0 0,-107 35-1365,-19 9-5461</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4:11:46.520"/>
    </inkml:context>
    <inkml:brush xml:id="br0">
      <inkml:brushProperty name="width" value="0.05" units="cm"/>
      <inkml:brushProperty name="height" value="0.05" units="cm"/>
      <inkml:brushProperty name="color" value="#33CCFF"/>
    </inkml:brush>
  </inkml:definitions>
  <inkml:trace contextRef="#ctx0" brushRef="#br0">1 308 24575,'0'-8'0,"0"-1"0,1 1 0,0 0 0,0-1 0,1 1 0,0 0 0,1-1 0,-1 1 0,2 1 0,-1-1 0,1 0 0,0 1 0,1 0 0,-1 0 0,1 0 0,1 0 0,-1 1 0,1 0 0,12-10 0,-5 4 0,1 0 0,1 0 0,0 1 0,0 1 0,1 0 0,0 2 0,1 0 0,-1 0 0,2 2 0,-1 0 0,1 1 0,0 0 0,0 2 0,0 0 0,0 1 0,21 0 0,-7 1 0,49-9 0,-48 5 0,43-1 0,-46 6 0,48-2 0,152 19 0,-125-6 0,-70-9 0,-1 2 0,57 14 0,-42-7 0,88 9 0,-64-11 0,-62-7 0,37 4 0,66 19 0,32 8 0,23 7 0,-33-4 0,16 5 0,200 71 0,-245-78 0,110 39 0,-73-24 0,-73-26 0,95 43 0,-49-18 0,16 8 0,-78-28 0,45 25 0,-87-44 0,1 0 0,-1 0 0,0 2 0,-1-1 0,19 22 0,-26-25 0,-1 0 0,1 0 0,-1 0 0,-1 1 0,1-1 0,-1 1 0,0 0 0,-1 0 0,0 0 0,0 0 0,-1 0 0,0 1 0,0 8 0,21 172-1365,-21-169-5461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5:16.775"/>
    </inkml:context>
    <inkml:brush xml:id="br0">
      <inkml:brushProperty name="width" value="0.05" units="cm"/>
      <inkml:brushProperty name="height" value="0.05" units="cm"/>
      <inkml:brushProperty name="color" value="#E71224"/>
    </inkml:brush>
  </inkml:definitions>
  <inkml:trace contextRef="#ctx0" brushRef="#br0">200 79 24575,'0'-1'0,"1"0"0,-1 0 0,1-1 0,-1 1 0,1 0 0,0 0 0,-1 1 0,1-1 0,0 0 0,0 0 0,0 0 0,0 0 0,0 1 0,0-1 0,0 0 0,0 1 0,0-1 0,0 1 0,0-1 0,1 0 0,30-11 0,-24 9 0,23-6 0,-1 1 0,1 2 0,0 1 0,1 1 0,58 1 0,8-1 0,-77 0 0,-18 3 0,0 1 0,0-1 0,0 1 0,0 0 0,0-1 0,0 1 0,0 0 0,0 1 0,3 0 0,-5-1 0,1 1 0,-1 0 0,0-1 0,0 1 0,0 0 0,0 0 0,0 0 0,0 0 0,0 0 0,0 0 0,-1 0 0,1 0 0,0 0 0,-1 1 0,1-1 0,-1 0 0,1 0 0,-1 1 0,1-1 0,-1 0 0,0 1 0,0-1 0,0 0 0,1 1 0,-2 1 0,2 8 0,-1 1 0,0-1 0,-1 1 0,0-1 0,-1 1 0,0-1 0,-1 0 0,0 1 0,-1-1 0,-5 12 0,-9 12 0,-34 53 0,49-85 0,-12 21 0,0 2 0,-1-1 0,-2-1 0,-35 37 0,-18 16 0,52-55 0,0 0 0,-2-1 0,-41 32 0,0 1 0,20-14 0,8-10 0,20-17 0,-1-1 0,0 0 0,-1 0 0,-25 13 0,26-17-1365,3 0-5461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8:02.590"/>
    </inkml:context>
    <inkml:brush xml:id="br0">
      <inkml:brushProperty name="width" value="0.05" units="cm"/>
      <inkml:brushProperty name="height" value="0.05" units="cm"/>
      <inkml:brushProperty name="color" value="#33CCFF"/>
    </inkml:brush>
  </inkml:definitions>
  <inkml:trace contextRef="#ctx0" brushRef="#br0">3 0 24575,'-2'134'0,"5"143"0,9-208 0,-7-50 0,-2 0 0,3 29 0,-3-15 0,9 45 0,-1-11 0,-9-58 0,0-1 0,0 1 0,1-1 0,0 1 0,1-1 0,4 8 0,-4-8 0,0 0 0,0 0 0,-1 1 0,0-1 0,3 16 0,2 23 0,2 0 0,2-1 0,2 0 0,30 65 0,-31-78 0,13 51 0,-21-62 0,1-1 0,1 0 0,1 0 0,0 0 0,2-1 0,21 33 0,-22-39 0,0 0 0,0 1 0,-2 0 0,11 30 0,-12-29 0,0 0 0,1-1 0,1 0 0,16 26 0,-9-20 0,21 40 0,-25-41 0,0 0 0,25 31 0,96 109 0,2 4 0,-129-158-170,1 0-1,0-1 0,0 0 1,0 1-1,1-2 0,-1 1 1,9 3-1,-1 0-6655</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8:05.440"/>
    </inkml:context>
    <inkml:brush xml:id="br0">
      <inkml:brushProperty name="width" value="0.05" units="cm"/>
      <inkml:brushProperty name="height" value="0.05" units="cm"/>
      <inkml:brushProperty name="color" value="#33CCFF"/>
    </inkml:brush>
  </inkml:definitions>
  <inkml:trace contextRef="#ctx0" brushRef="#br0">0 1 24575,'1'0'0,"0"0"0,0 0 0,0 1 0,0-1 0,0 1 0,0-1 0,0 1 0,0-1 0,-1 1 0,1-1 0,0 1 0,0 0 0,-1 0 0,1-1 0,0 1 0,-1 0 0,1 0 0,-1 0 0,1-1 0,-1 1 0,1 0 0,-1 0 0,0 0 0,1 0 0,-1 1 0,9 33 0,-5-19 0,13 44 0,12 70 0,-12-44 0,9 67 0,-10-77 0,-10-41 0,1 0 0,3-1 0,20 51 0,-21-59 0,0-1 0,-2 2 0,6 33 0,-7-30 0,1 0 0,13 34 0,13 30-1365,-26-79-5461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4:43.438"/>
    </inkml:context>
    <inkml:brush xml:id="br0">
      <inkml:brushProperty name="width" value="0.05" units="cm"/>
      <inkml:brushProperty name="height" value="0.05" units="cm"/>
      <inkml:brushProperty name="color" value="#E71224"/>
    </inkml:brush>
  </inkml:definitions>
  <inkml:trace contextRef="#ctx0" brushRef="#br0">1742 29 24575,'-43'-2'0,"-84"-14"0,76 10 0,1 3 0,-1 1 0,-75 9 0,103-4 0,0 2 0,1 1 0,-1 1 0,1 0 0,0 2 0,1 1 0,-29 17 0,23-13 0,-1-2 0,0-1 0,-34 9 0,24-8 0,-36 16 0,-121 45 0,173-62 0,0 0 0,-28 20 0,-29 16 0,68-41 0,0 1 0,0 0 0,-16 15 0,-22 15 0,32-25 0,0 0 0,1 2 0,1-1 0,0 2 0,1 0 0,0 1 0,1 1 0,1-1 0,1 2 0,-11 21 0,-19 28 0,24-41 0,-21 43 0,18-27 0,13-28 0,0 0 0,0 0 0,1 1 0,1 0 0,1 0 0,0 0 0,1 1 0,-1 15 0,-8 57 104,7-63-838,-2 50-1,7-55-6091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8:07.883"/>
    </inkml:context>
    <inkml:brush xml:id="br0">
      <inkml:brushProperty name="width" value="0.05" units="cm"/>
      <inkml:brushProperty name="height" value="0.05" units="cm"/>
      <inkml:brushProperty name="color" value="#33CCFF"/>
    </inkml:brush>
  </inkml:definitions>
  <inkml:trace contextRef="#ctx0" brushRef="#br0">546 0 24575,'0'50'0,"2"-13"0,-3 0 0,-1 0 0,-13 70 0,-37 47 0,26-27 0,1 53 0,13-91 0,11-71 0,-1 1 0,-1-1 0,0 1 0,-2-1 0,-7 21 0,1-5 0,0 1 0,3 0 0,-6 47 0,6 9 0,7-64 0,-1 1 0,-8 36 0,5-34 0,1-1 0,2 0 0,1 38 0,1-38 0,-1 1 0,-1 0 0,-8 35 0,8-56 0,-9 31 0,3 1 0,1 1 0,-2 71 0,9-89 0,-1 0 0,-1 1 0,-10 42 0,7-38 0,2 1 0,0 0 0,2 34 0,1-34 0,-1 0 0,-1 0 0,-8 34 0,6-37 0,0 1 0,2-1 0,2 42 0,0-40 0,0-1 0,-2 0 0,-6 34 0,-24 153 0,27-187 0,2 0 0,-1 42 0,4-43 0,-2 0 0,-9 50 0,6-47 0,1 0 0,1 0 0,2 47 0,2-46 0,-2 0 0,-1-1 0,-8 45 0,4-43 0,2 1 0,2-1 0,1 1 0,3 42 0,0-29 0,-4 51 0,-23 33 0,12-30 0,7-64 0,-2 58 0,8-75 0,1 11 0,-2 0 0,-1 0 0,-11 51 0,8-53 0,1 0 0,2 1 0,0 41 0,2-41 0,0 1 0,-3-1 0,-6 35 0,2-19 0,2-1 0,1 1 0,3 0 0,5 48 0,-1 10 0,-3 51-1365,0-132-5461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8:22.243"/>
    </inkml:context>
    <inkml:brush xml:id="br0">
      <inkml:brushProperty name="width" value="0.05" units="cm"/>
      <inkml:brushProperty name="height" value="0.05" units="cm"/>
      <inkml:brushProperty name="color" value="#00A0D7"/>
    </inkml:brush>
  </inkml:definitions>
  <inkml:trace contextRef="#ctx0" brushRef="#br0">1 0 24575,'4'1'0,"1"1"0,0-1 0,-1 1 0,1 0 0,-1 0 0,0 0 0,0 0 0,7 5 0,9 5 0,-6-4 0,1-1 0,0-1 0,0-1 0,0 0 0,1-1 0,-1 0 0,1-1 0,28 1 0,-17-3 0,47 10 0,-47-6 0,51 3 0,204-9-1365,-260 1-5461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8:23.508"/>
    </inkml:context>
    <inkml:brush xml:id="br0">
      <inkml:brushProperty name="width" value="0.05" units="cm"/>
      <inkml:brushProperty name="height" value="0.05" units="cm"/>
      <inkml:brushProperty name="color" value="#00A0D7"/>
    </inkml:brush>
  </inkml:definitions>
  <inkml:trace contextRef="#ctx0" brushRef="#br0">946 0 24575,'1'20'0,"-1"-1"0,-1 0 0,0 1 0,-2-1 0,0 0 0,-1 0 0,-1 0 0,0 0 0,-2-1 0,0 0 0,-15 26 0,-1-3 0,-29 73 0,17-46 0,24-48 0,1 1 0,-11 28 0,-114 285 0,91-257 0,30-56 0,1 1 0,-15 35 0,14-26 0,-33 54 0,12-24 0,-5 4 0,25-42 0,-23 45 0,-58 116 0,53-109 0,26-44 0,-1-1 0,2 1 0,-25 66 0,10-17 0,-4 10 0,23-41-1365,7-27-5461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8:25.023"/>
    </inkml:context>
    <inkml:brush xml:id="br0">
      <inkml:brushProperty name="width" value="0.05" units="cm"/>
      <inkml:brushProperty name="height" value="0.05" units="cm"/>
      <inkml:brushProperty name="color" value="#00A0D7"/>
    </inkml:brush>
  </inkml:definitions>
  <inkml:trace contextRef="#ctx0" brushRef="#br0">413 3445 24575,'-3'-2'0,"0"0"0,0 0 0,0-1 0,0 1 0,0-1 0,1 0 0,-1 0 0,1 0 0,0 0 0,-1 0 0,2-1 0,-3-2 0,-6-9 0,-4-5 0,1 0 0,1-1 0,1 0 0,-12-32 0,-19-35 0,35 71 0,0 0 0,1 0 0,0 0 0,2-1 0,-4-21 0,-10-37 0,7 34 0,7 27 0,0 1 0,-1-1 0,-1 1 0,-9-20 0,4 12 0,2-2 0,0 1 0,2-1 0,-8-45 0,3 12 0,-13-124 0,20 153 0,-2-56 0,6 56 0,-2 0 0,-6-35 0,-7-46 0,6 24 0,2 21 0,3 1 0,6-109 0,1 59 0,0 79 0,11-62 0,-1 21 0,-1 1 0,-5 39 0,3-61 0,-8 75 0,1 0 0,7-29 0,3-37 0,-11 71 0,-1-13 0,2-1 0,1 1 0,7-32 0,5-20 0,-11 54 0,1 0 0,16-49 0,-15 57 0,-1 0 0,0-1 0,1-28 0,5-19 0,14-113 0,-20 154 0,2-50 0,-6 57 0,0 0 0,1 0 0,2 0 0,-1 0 0,11-29 0,-6 31-1365,-2 2-5461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43:52.261"/>
    </inkml:context>
    <inkml:brush xml:id="br0">
      <inkml:brushProperty name="width" value="0.05" units="cm"/>
      <inkml:brushProperty name="height" value="0.05" units="cm"/>
      <inkml:brushProperty name="color" value="#00A0D7"/>
    </inkml:brush>
  </inkml:definitions>
  <inkml:trace contextRef="#ctx0" brushRef="#br0">1 1 24575,'0'7'0,"0"0"0,1 1 0,0-1 0,1 0 0,-1 0 0,1 1 0,1-1 0,0-1 0,-1 1 0,2 0 0,-1-1 0,1 1 0,0-1 0,1 0 0,4 5 0,8 6 0,1-1 0,0 0 0,26 17 0,27 22 0,-50-39 0,1 0 0,1-1 0,29 14 0,-19-10 0,20 11 0,102 56 0,-71-52 0,-54-23 0,50 27 0,-39-17 0,47 17 0,-47-21 0,51 29 0,-52-24 0,-21-13 0,-2 1 0,0 1 0,18 15 0,-20-14 0,2-1 0,-1-1 0,20 10 0,-19-12 0,0 2 0,0 0 0,21 18 0,96 69 0,-63-37 0,54 43 0,-104-85 0,0 1 0,-1 1 0,-1 1 0,17 25 0,38 50 0,-64-82 0,-1 0 0,12 25 0,-5-9 0,35 73 0,-39-77 0,0 0 0,-2 0 0,-1 1 0,-1 0 0,-1 0 0,-1 1 0,3 47 0,14 63 0,-14-99 0,-2-1 0,-2 2 0,1 39 0,-7-52 0,2 1 0,1-1 0,1 1 0,6 27 0,-2-12 0,-1 0 0,-3 0 0,-2 0 0,-4 56 0,0 5 0,3-63 0,2-27 0,-1 1 0,-1-1 0,-1 1 0,0-1 0,0 0 0,-2 1 0,0-1 0,0 0 0,-1 0 0,-1-1 0,-7 16 0,11-28-32,-1 3-116,-1 1-1,0-1 1,1 0 0,-1 0 0,-1 0 0,1 0 0,-1 0 0,-6 4 0,-3 1-6678</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43:57.283"/>
    </inkml:context>
    <inkml:brush xml:id="br0">
      <inkml:brushProperty name="width" value="0.05" units="cm"/>
      <inkml:brushProperty name="height" value="0.05" units="cm"/>
      <inkml:brushProperty name="color" value="#00A0D7"/>
    </inkml:brush>
  </inkml:definitions>
  <inkml:trace contextRef="#ctx0" brushRef="#br0">28 1 24575,'0'745'0,"-1"-725"0,-1-1 0,-8 34 0,6-32 0,0 1 0,-1 22 0,3 686 0,5-356 0,-3-345 0,1 1 0,1-1 0,10 47 0,15 51 0,-22-101 0,-1 0 0,0 40 0,-3-39 0,1 1 0,7 31 0,4 42 0,-11-71 0,9 44 0,1 15 0,-11-70 0,1-1 0,1 1 0,0-1 0,2 1 0,6 18 0,-1-8 0,-2 1 0,0-1 0,4 53 0,-6-39 0,16 89 0,-10-72 0,-6-28 0,21 62 0,-20-72 0,-1 1 0,4 29 0,-1-2 0,-3-24 0,4 20 0,1 0 0,31 75 0,-29-86 0,-2 0 0,12 60 0,-11-37 0,-8-41 0,0-1 0,1 1 0,1-1 0,0 0 0,10 16 0,-4-5 0,-1 1 0,-1 0 0,10 49 0,-11-43 0,-6-22-227,1-1-1,1 1 1,0-1-1,0-1 1,14 21-1,-11-18-6598</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44:07.935"/>
    </inkml:context>
    <inkml:brush xml:id="br0">
      <inkml:brushProperty name="width" value="0.05" units="cm"/>
      <inkml:brushProperty name="height" value="0.05" units="cm"/>
      <inkml:brushProperty name="color" value="#00A0D7"/>
    </inkml:brush>
  </inkml:definitions>
  <inkml:trace contextRef="#ctx0" brushRef="#br0">1069 1 24575,'-2'1'0,"0"-1"0,1 1 0,-1 0 0,0 0 0,1 0 0,-1 0 0,1 0 0,0 0 0,-1 0 0,1 0 0,0 1 0,0-1 0,0 1 0,0-1 0,0 1 0,0-1 0,-1 4 0,-14 29 0,6-7 0,0-1 0,-2 0 0,-24 38 0,26-45 0,0 1 0,2 0 0,-12 40 0,14-38 0,-2 1 0,0-1 0,-14 23 0,5-11 0,1 1 0,-13 41 0,6-14 0,-14 17 0,21-47 0,-14 41 0,-91 235 0,61-174 0,15-41 0,6-14 0,22-48 0,-15 40 0,-65 153 0,85-194 0,-15 55 0,-7 19 0,0-18 0,19-44 0,-38 72 0,40-88 33,1 2-1,1-1 0,-10 40 1,12-35-532,-1-1 1,-20 40 0,22-56-6328</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44:09.779"/>
    </inkml:context>
    <inkml:brush xml:id="br0">
      <inkml:brushProperty name="width" value="0.05" units="cm"/>
      <inkml:brushProperty name="height" value="0.05" units="cm"/>
      <inkml:brushProperty name="color" value="#00A0D7"/>
    </inkml:brush>
  </inkml:definitions>
  <inkml:trace contextRef="#ctx0" brushRef="#br0">1146 1 24575,'-1'15'0,"-2"1"0,0-1 0,0 0 0,-2 0 0,0 0 0,0-1 0,-2 0 0,1 0 0,-2 0 0,-11 16 0,4-6 0,-20 49 0,-31 71 0,-2 3 0,-2-4 0,-49 147 0,93-236 0,14-30 0,0 0 0,-10 35 0,-36 93 0,-20 58 0,41-107 0,-21 70 0,48-142 0,-19 42 0,-9 26 0,-22 103 0,32-135 0,20-51 0,1 0 0,0 1 0,-6 25 0,4-4 0,-1 0 0,-3-1 0,-20 45 0,16-42 0,-21 79 0,26-75 0,-27 64 0,13-48-1365,18-40-5461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44:11.414"/>
    </inkml:context>
    <inkml:brush xml:id="br0">
      <inkml:brushProperty name="width" value="0.05" units="cm"/>
      <inkml:brushProperty name="height" value="0.05" units="cm"/>
      <inkml:brushProperty name="color" value="#00A0D7"/>
    </inkml:brush>
  </inkml:definitions>
  <inkml:trace contextRef="#ctx0" brushRef="#br0">0 0 24575,'1'4'0,"-1"1"0,1-1 0,0 0 0,1 0 0,-1 0 0,1 0 0,-1 0 0,1 0 0,1-1 0,-1 1 0,0 0 0,1-1 0,-1 0 0,1 0 0,0 0 0,0 0 0,7 5 0,1 0 0,-1-1 0,1 0 0,0-1 0,22 10 0,83 38 0,-87-39 0,0-1 0,1-1 0,1-1 0,0-1 0,48 8 0,-48-12 0,0 0 0,42 17 0,22 5 0,-3-10 0,-47-10 0,0 1 0,54 20 0,30 35 0,-29-21 0,-51-22 0,65 21 0,-88-35 0,0 1 0,-1 1 0,42 23 0,-45-22 0,0-1 0,1-1 0,39 11 0,-35-13 0,-1 2 0,37 17 0,-32-12 0,0-2 0,48 13 0,-47-16 0,-1 1 0,48 23 0,-47-18 0,66 20 0,-68-26 0,-1 1 0,56 28 0,31 18 0,-80-41 0,-1 2 0,34 21 0,78 47 0,-125-73 0,1-1 0,0-1 0,32 9 0,-35-14 0,0 2 0,-1 0 0,0 2 0,-1 0 0,31 20 0,-37-21-227,1-1-1,0 0 1,0-1-1,0 0 1,28 7-1,-24-8-6598</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44:12.956"/>
    </inkml:context>
    <inkml:brush xml:id="br0">
      <inkml:brushProperty name="width" value="0.05" units="cm"/>
      <inkml:brushProperty name="height" value="0.05" units="cm"/>
      <inkml:brushProperty name="color" value="#00A0D7"/>
    </inkml:brush>
  </inkml:definitions>
  <inkml:trace contextRef="#ctx0" brushRef="#br0">1 2 24575,'7'0'0,"29"-1"0,0 1 0,-1 2 0,1 1 0,0 2 0,-1 1 0,43 14 0,-32-4 0,-16-6 0,0 1 0,47 26 0,-39-18 0,-1-2 0,43 14 0,19 8 0,-66-27 0,0-2 0,58 12 0,-25-8 0,-33-5 0,58 22 0,-40-12 0,77 18 0,37 13 0,-125-37 0,0-1 0,75 10 0,-43-9 0,-45-8 0,0 1 0,0 2 0,39 16 0,-38-14 0,1 0 0,1-2 0,31 4 0,2 2 0,38 1 0,-74-12 0,0 0 0,50 15 0,3 5 0,95 14 0,-9-2 0,-112-24 0,-36-8 0,0 0 0,-1 2 0,0 0 0,18 8 0,-13-5 0,0-1 0,1 0 0,42 6 0,34 8 0,-4 2 0,-65-17 0,51 16 0,-58-16-21,0-2-1,1 0 1,0-1 0,0-1-1,0-1 1,40-4-1,-5 1-1193,-37 2-5611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4:49.520"/>
    </inkml:context>
    <inkml:brush xml:id="br0">
      <inkml:brushProperty name="width" value="0.05" units="cm"/>
      <inkml:brushProperty name="height" value="0.05" units="cm"/>
      <inkml:brushProperty name="color" value="#E71224"/>
    </inkml:brush>
  </inkml:definitions>
  <inkml:trace contextRef="#ctx0" brushRef="#br0">138 4870 24575,'1'-1'0,"0"1"0,0-1 0,0 1 0,0-1 0,0 1 0,0-1 0,0 0 0,0 0 0,0 0 0,0 1 0,-1-1 0,1 0 0,0 0 0,-1 0 0,1 0 0,0 0 0,-1 0 0,1 0 0,0-2 0,11-29 0,-9 23 0,41-111 0,-33 91 0,0 0 0,-2 0 0,-1-1 0,-1 0 0,4-46 0,-3-154 0,-7 209 0,1-1 0,7-32 0,-5 32 0,0-1 0,0-27 0,-3-1470 0,-3 711 0,1 791 0,0 1 0,-9-32 0,-2-31 0,11-261 0,2 163 0,-2 155 0,-2 1 0,0 0 0,-1-1 0,-10-26 0,-9-50 0,0-62 0,12 103 0,-1-24 0,11 62 0,-2 1 0,-1 0 0,0 0 0,-10-27 0,-5-21 0,10 36 0,-2 0 0,-1 0 0,-1 2 0,-29-50 0,4 9 0,30 53-1365,2 1-5461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44:14.466"/>
    </inkml:context>
    <inkml:brush xml:id="br0">
      <inkml:brushProperty name="width" value="0.05" units="cm"/>
      <inkml:brushProperty name="height" value="0.05" units="cm"/>
      <inkml:brushProperty name="color" value="#00A0D7"/>
    </inkml:brush>
  </inkml:definitions>
  <inkml:trace contextRef="#ctx0" brushRef="#br0">0 461 24575,'117'2'0,"127"-4"0,-164-11 0,-54 8 0,48-4 0,-47 7 0,50-11 0,-27 4 0,78-18 0,-105 23 0,0-2 0,24-9 0,-29 9 0,0 0 0,1 1 0,0 1 0,20-1 0,52-8 0,-62 8 0,54-3 0,-62 7 0,-1-1 0,31-8 0,-29 6 0,0 0 0,23-1 0,-14 5 0,15-1 0,82-12 0,52-14 0,-140 21 0,62-1 0,-61 6 0,58-10 0,-57 5 0,56 0 0,-57 4 0,60-10 0,-59 6 0,47-1 0,37-5 0,-90 7 0,0 2 0,57 2 0,24-1 0,11-23 0,-74 15 0,-28 4 0,0 2 0,47-3 0,-21 7 0,-1 1 0,0-2 0,78-13 0,-94 9 0,55-1 0,-59 5 0,-1-1 0,51-10 0,-54 7 0,0 1 0,36 0 0,-35 3 0,1-2 0,28-5 0,65-23-1365,-103 27-5461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44:15.883"/>
    </inkml:context>
    <inkml:brush xml:id="br0">
      <inkml:brushProperty name="width" value="0.05" units="cm"/>
      <inkml:brushProperty name="height" value="0.05" units="cm"/>
      <inkml:brushProperty name="color" value="#00A0D7"/>
    </inkml:brush>
  </inkml:definitions>
  <inkml:trace contextRef="#ctx0" brushRef="#br0">137 1 24575,'-21'54'0,"8"0"0,8-33 0,0-1 0,-3 37 0,6-39 0,-1 0 0,0-1 0,-2 0 0,-8 24 0,7-25 0,1 0 0,0 1 0,1-1 0,1 1 0,-1 20 0,4 13 0,1-21 0,-2 0 0,-1 1 0,-10 49 0,5-36 0,2 0 0,1 0 0,3 0 0,5 57 0,-1 3 0,-3 435 0,1-519 0,1 0 0,8 35 0,-5-33 0,-2-1 0,2 27 0,-7 123 0,4 70 0,11-171 0,-9-50 0,0 1 0,1 26 0,-5 29 0,-1-42 0,1 0 0,2 0 0,12 60 0,12 86 0,-21-149-205,-2 0 0,-1-1 0,-2 38 0,0-54-340,0 9-6281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44:17.038"/>
    </inkml:context>
    <inkml:brush xml:id="br0">
      <inkml:brushProperty name="width" value="0.05" units="cm"/>
      <inkml:brushProperty name="height" value="0.05" units="cm"/>
      <inkml:brushProperty name="color" value="#00A0D7"/>
    </inkml:brush>
  </inkml:definitions>
  <inkml:trace contextRef="#ctx0" brushRef="#br0">0 1 24575,'21'54'0,"17"41"0,-26-68 0,17 55 0,-23-61 0,-1 4 0,2 0 0,1 0 0,1-1 0,16 31 0,-17-37 0,-1 0 0,0 0 0,-1 0 0,-1 1 0,2 20 0,15 48 0,34 107 0,6 15 0,44 101 0,-76-207 0,-21-65 0,28 67 0,-22-63 0,-1 1 0,12 65 0,-22-88 0,7 18 0,18 48 0,9 29 0,1 27 0,-7-68 0,-22-56 0,-2 2 0,11 31 0,-4 6 0,33 110 0,-4 8 0,-32-118 0,26 75 0,-24-84 0,-1 0 0,7 65 0,0 56 0,11 61 0,-21-186 0,-3-19 0,-2 0 0,-1 0 0,2 41 0,-7-60-105,1 0 0,0 0 0,1 0 0,0 0 0,0 0 0,0 0 0,0 0 0,1 0 0,0 0 0,1-1 0,-1 1 0,4 5 0,4 1-6721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44:17.609"/>
    </inkml:context>
    <inkml:brush xml:id="br0">
      <inkml:brushProperty name="width" value="0.05" units="cm"/>
      <inkml:brushProperty name="height" value="0.05" units="cm"/>
      <inkml:brushProperty name="color" value="#00A0D7"/>
    </inkml:brush>
  </inkml:definitions>
  <inkml:trace contextRef="#ctx0" brushRef="#br0">1 1022 24575,'0'-1'0,"0"0"0,1 0 0,-1 0 0,1 0 0,-1-1 0,1 1 0,0 0 0,-1 0 0,1 1 0,0-1 0,0 0 0,0 0 0,0 0 0,0 0 0,0 1 0,0-1 0,0 0 0,0 1 0,0-1 0,0 1 0,0-1 0,0 1 0,0 0 0,1-1 0,-1 1 0,0 0 0,2 0 0,39-5 0,-37 5 0,48-7 0,-1-2 0,0-2 0,67-23 0,-98 27 0,164-35 0,-121 30 0,90-29 0,-127 33 0,50-7 0,-20 4 0,64-12 0,-56 12 0,78-24 0,-113 28 0,1 0 0,-1 2 0,36-1 0,13-2 0,-19-1 0,193-35 0,-134 17 0,64-17 0,-122 25 0,94-24 0,5-10 0,198-48 0,-338 95 0,-1-1 0,25-12 0,34-12 0,-23 15 0,-2-1 0,56-28 0,-41 20 0,-49 19 0,-2 0 0,34-18 0,-24 11 0,1 1 0,0 1 0,1 1 0,32-6 0,44-16 0,-55 17 0,-35 11 0,-1-1 0,0 0 0,26-13 0,-23 10-1365,-2 2-5461</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44:19.590"/>
    </inkml:context>
    <inkml:brush xml:id="br0">
      <inkml:brushProperty name="width" value="0.05" units="cm"/>
      <inkml:brushProperty name="height" value="0.05" units="cm"/>
      <inkml:brushProperty name="color" value="#00A0D7"/>
    </inkml:brush>
  </inkml:definitions>
  <inkml:trace contextRef="#ctx0" brushRef="#br0">1 1 24575,'6'0'0,"0"2"0,0-1 0,0 1 0,0 0 0,0 0 0,-1 0 0,1 1 0,-1 0 0,1 0 0,-1 1 0,0-1 0,0 1 0,6 7 0,60 63 0,-65-66 0,225 228 0,-208-214 0,51 48 0,19 18 0,114 139 0,-163-175 0,-29-36 0,0 2 0,-1 0 0,-1 1 0,13 24 0,-15-24 0,0-1 0,18 23 0,-16-23 0,0 0 0,10 22 0,17 30 0,-28-53 0,-2 1 0,0 0 0,-1 1 0,-1 0 0,8 26 0,-9-23 0,1-1 0,20 41 0,6 12 0,-16-28 0,1-1 0,3-1 0,29 45 0,-26-38 0,-22-43 0,0 0 0,0 0 0,1 0 0,0-1 0,1 1 0,0-1 0,0 0 0,6 6 0,-10-13 0,-1 0 0,1 0 0,-1 0 0,1-1 0,0 1 0,-1 0 0,0-1 0,1 1 0,-1 0 0,1-1 0,-1 1 0,1 0 0,-1-1 0,0 1 0,1-1 0,-1 1 0,0-1 0,1 1 0,-1-1 0,0 1 0,0-1 0,1 1 0,-1-1 0,0 1 0,0-1 0,0 1 0,0-1 0,0 0 0,0 1 0,0-1 0,0 1 0,0-1 0,0 1 0,0-1 0,0 1 0,0-1 0,-1 0 0,3-27 0,-2-23-1365,0 27-5461</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44:20.654"/>
    </inkml:context>
    <inkml:brush xml:id="br0">
      <inkml:brushProperty name="width" value="0.05" units="cm"/>
      <inkml:brushProperty name="height" value="0.05" units="cm"/>
      <inkml:brushProperty name="color" value="#00A0D7"/>
    </inkml:brush>
  </inkml:definitions>
  <inkml:trace contextRef="#ctx0" brushRef="#br0">1 0 24575,'2'6'0,"-1"-1"0,2 0 0,-1 0 0,1 0 0,-1 0 0,1 0 0,1 0 0,-1-1 0,1 0 0,-1 0 0,1 0 0,9 7 0,3 5 0,158 156 0,-55-58 0,25 9 0,-72-55 0,39 40 0,-40-35 0,100 79 0,7 6 0,-93-79 0,-43-41 0,-2 1 0,-1 1 0,44 62 0,46 78 0,-70-88 0,-38-57 0,-8-13-95,-5-7-222,1-1-1,1 1 0,12 13 1,-11-17-6509</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44:21.339"/>
    </inkml:context>
    <inkml:brush xml:id="br0">
      <inkml:brushProperty name="width" value="0.05" units="cm"/>
      <inkml:brushProperty name="height" value="0.05" units="cm"/>
      <inkml:brushProperty name="color" value="#00A0D7"/>
    </inkml:brush>
  </inkml:definitions>
  <inkml:trace contextRef="#ctx0" brushRef="#br0">2999 1 24575,'-24'1'0,"1"0"0,-1 2 0,1 1 0,0 1 0,0 0 0,0 2 0,1 1 0,-30 14 0,-118 39 0,0 1 0,69-23 0,-108 28 0,17-7 0,-96 21 80,43-14-978,-62 18 869,-28 10-79,20 11 1063,276-94-955,11-3 0,0 0 0,1 2 0,-29 15 0,32-13-170,0-1-1,0-2 0,-1 0 1,0-2-1,-1 0 0,0-2 1,-29 3-1,33-7-6655</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44:22.115"/>
    </inkml:context>
    <inkml:brush xml:id="br0">
      <inkml:brushProperty name="width" value="0.05" units="cm"/>
      <inkml:brushProperty name="height" value="0.05" units="cm"/>
      <inkml:brushProperty name="color" value="#00A0D7"/>
    </inkml:brush>
  </inkml:definitions>
  <inkml:trace contextRef="#ctx0" brushRef="#br0">0 1233 24575,'1'-1'0,"-1"-1"0,1 1 0,-1-1 0,1 1 0,-1-1 0,1 1 0,0-1 0,0 1 0,0 0 0,0-1 0,0 1 0,0 0 0,0 0 0,0 0 0,0 0 0,0 0 0,1 0 0,-1 0 0,0 0 0,1 0 0,-1 1 0,3-2 0,37-13 0,-33 12 0,230-82 0,4 10 0,56-26 0,-258 88 0,-1 1 0,36-16 0,-20 6 0,65-17 0,23-8 0,626-225-1187,-552 203 881,521-148-1672,-511 160 1776,-85 18 1417,-68 18-1075,107-18-1,-63 16 1917,-76 14-2677,78-8 0,-98 16-6205</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44:23.188"/>
    </inkml:context>
    <inkml:brush xml:id="br0">
      <inkml:brushProperty name="width" value="0.05" units="cm"/>
      <inkml:brushProperty name="height" value="0.05" units="cm"/>
      <inkml:brushProperty name="color" value="#00A0D7"/>
    </inkml:brush>
  </inkml:definitions>
  <inkml:trace contextRef="#ctx0" brushRef="#br0">0 0 24575,'6'2'0,"0"0"0,0 0 0,0 1 0,-1 0 0,1 0 0,-1 0 0,0 1 0,0-1 0,5 6 0,2 0 0,28 23 0,-1 2 0,-1 2 0,35 44 0,-36-39 0,166 170-2442,286 228 1,248 121 377,-664-514 2026,-21-13 1269,57 46-1,32 25 346,-45-36 1148,-61-38-2430,17 11-1729,-33-30-5391</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44:25.258"/>
    </inkml:context>
    <inkml:brush xml:id="br0">
      <inkml:brushProperty name="width" value="0.05" units="cm"/>
      <inkml:brushProperty name="height" value="0.05" units="cm"/>
      <inkml:brushProperty name="color" value="#00A0D7"/>
    </inkml:brush>
  </inkml:definitions>
  <inkml:trace contextRef="#ctx0" brushRef="#br0">121 1 24575,'0'4'0,"0"6"0,-5 2 0,-1 2 0,1 4 0,-4-2 0,0 2 0,-3-4 0,1 2 0,2 1 0,2 3 0,-1-2 0,0 0 0,2 2 0,-3-4 0,0 1 0,2-2-8191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4:44.989"/>
    </inkml:context>
    <inkml:brush xml:id="br0">
      <inkml:brushProperty name="width" value="0.05" units="cm"/>
      <inkml:brushProperty name="height" value="0.05" units="cm"/>
      <inkml:brushProperty name="color" value="#E71224"/>
    </inkml:brush>
  </inkml:definitions>
  <inkml:trace contextRef="#ctx0" brushRef="#br0">25 0 24575,'-1'18'0,"-1"0"0,-7 31 0,-3 31 0,11 323 0,3-193 0,0-186 0,1 1 0,1-1 0,1 0 0,1 0 0,2-1 0,18 42 0,11 35 0,-22-57 0,36 71 0,-6-17 0,-33-72 0,27 44 0,6 10 0,71 150 0,-105-211 0,1 1 0,0-2 0,1 0 0,2 0 0,25 24 0,-34-36 0,81 70 0,-57-50 0,59 36 0,-42-30 0,-31-22 0,1-1 0,0-1 0,0 0 0,1-1 0,0-1 0,0-1 0,27 3 0,10 4 0,-18-6 0,1-1 0,0-1 0,66-5 0,-24 0 0,-52-1 0,0 0 0,0-1 0,45-14 0,4-1 0,9-4 0,-59 15 0,49-10 0,-51 15 0,0-2 0,45-14 0,-58 15 0,-1-1 0,0 0 0,-1-1 0,1 0 0,-1-1 0,0 0 0,-1-1 0,10-9 0,15-16-38,44-47-1289,-70 69-5499</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44:25.675"/>
    </inkml:context>
    <inkml:brush xml:id="br0">
      <inkml:brushProperty name="width" value="0.05" units="cm"/>
      <inkml:brushProperty name="height" value="0.05" units="cm"/>
      <inkml:brushProperty name="color" value="#00A0D7"/>
    </inkml:brush>
  </inkml:definitions>
  <inkml:trace contextRef="#ctx0" brushRef="#br0">48 1 24575,'0'4'0,"0"6"0,-5 2 0,-1 2 0,1 4 0,0 3 0,-2-3 0,-1 1 0,1 1 0,3-2-8191</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44:26.069"/>
    </inkml:context>
    <inkml:brush xml:id="br0">
      <inkml:brushProperty name="width" value="0.05" units="cm"/>
      <inkml:brushProperty name="height" value="0.05" units="cm"/>
      <inkml:brushProperty name="color" value="#00A0D7"/>
    </inkml:brush>
  </inkml:definitions>
  <inkml:trace contextRef="#ctx0" brushRef="#br0">16 0 24575,'0'5'0,"-4"1"0,-2 4 0,1 0-8191</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44:27.305"/>
    </inkml:context>
    <inkml:brush xml:id="br0">
      <inkml:brushProperty name="width" value="0.05" units="cm"/>
      <inkml:brushProperty name="height" value="0.05" units="cm"/>
      <inkml:brushProperty name="color" value="#00A0D7"/>
    </inkml:brush>
  </inkml:definitions>
  <inkml:trace contextRef="#ctx0" brushRef="#br0">143 0 24575,'-1'5'0,"0"0"0,0-1 0,-1 1 0,0-1 0,0 0 0,0 0 0,-1 0 0,-4 7 0,-5 9 0,-5 20 0,-16 59 0,10-26 0,-5-21-1365,19-39-5461</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1:07.868"/>
    </inkml:context>
    <inkml:brush xml:id="br0">
      <inkml:brushProperty name="width" value="0.05" units="cm"/>
      <inkml:brushProperty name="height" value="0.05" units="cm"/>
      <inkml:brushProperty name="color" value="#00A0D7"/>
    </inkml:brush>
  </inkml:definitions>
  <inkml:trace contextRef="#ctx0" brushRef="#br0">4696 1 24575,'0'6'0,"-1"0"0,0 0 0,0 0 0,0 0 0,-1 0 0,0 0 0,0 0 0,-1 0 0,0-1 0,1 1 0,-6 6 0,-48 56 0,15-21 0,-56 107 0,54-83 0,21-35 0,-14 21 0,2 1 0,-26 64 0,47-94 0,-24 38 0,-3 6 0,28-46 0,-88 171 0,64-137 0,-22 42 0,-99 194 0,147-277 0,-11 25 0,17-34 0,0 0 0,-1 0 0,-1 0 0,0-1 0,-13 18 0,6-11 0,1 1 0,1 1 0,1 0 0,0 0 0,-10 29 0,-23 42 0,-197 305 0,213-346 0,21-35 0,-2 1 0,0-1 0,0-1 0,-13 15 0,9-11 0,0 0 0,1 0 0,1 1 0,-9 19 0,9-17 0,0 0 0,-1-1 0,-18 23 0,5-10 0,2 1 0,1 1 0,-28 60 0,-9 15 0,-57 108 0,88-172 0,10-19 0,2 0 0,0 1 0,-14 38 0,25-54 0,-1 0 0,0 0 0,-13 17 0,-7 12 0,-118 229 0,102-193 0,25-47 0,-24 55 0,-42 80 0,63-121 0,-46 75 0,11-22 0,15-27 0,22-41 0,-20 45 0,21-39 0,-24 37 0,0-1 0,9-6 0,13-24 0,-25 38 0,12-26 0,-27 39 0,36-59 0,-29 56 0,8-13 0,2-11 0,-65 114 0,12-16 0,-16 36 0,24-57 0,6-9 0,26-34 0,-79 107 0,103-162 0,-33 53 0,-28 42 0,83-125 0,-1 0 0,0-1 0,-17 18 0,15-18 0,1 0 0,1 1 0,-12 18 0,-17 19 0,29-39 0,1-1 0,1 2 0,-10 14 0,4-3 0,-31 39 0,-6 10 0,-13 21 0,-7 11 0,14-23 0,26-41 0,-17 29 0,17-23 0,-57 64 0,-15 20 0,93-118 17,0 0 0,1 1-1,-14 24 1,18-27-160,-1 0 0,0 0-1,0-1 1,-1 0 0,0 0 0,0 0 0,-1-1-1,0 0 1,-14 11 0,6-11-6683</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2:44.054"/>
    </inkml:context>
    <inkml:brush xml:id="br0">
      <inkml:brushProperty name="width" value="0.05" units="cm"/>
      <inkml:brushProperty name="height" value="0.05" units="cm"/>
      <inkml:brushProperty name="color" value="#33CCFF"/>
    </inkml:brush>
  </inkml:definitions>
  <inkml:trace contextRef="#ctx0" brushRef="#br0">728 1 24575,'-1'4'0,"0"-1"0,-1 1 0,1-1 0,-1 1 0,0-1 0,0 0 0,0 0 0,-1 1 0,1-1 0,-1-1 0,1 1 0,-1 0 0,-5 3 0,-13 16 0,-86 162 0,63-104 0,0-17 0,33-49 0,0 1 0,-17 30 0,3-1 0,-43 59 0,41-63 0,-2 0 0,8-11 0,1 2 0,-20 41 0,27-49 0,-28 42 0,3-9 0,-58 120-1365,86-161-5461</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2:44.380"/>
    </inkml:context>
    <inkml:brush xml:id="br0">
      <inkml:brushProperty name="width" value="0.05" units="cm"/>
      <inkml:brushProperty name="height" value="0.05" units="cm"/>
      <inkml:brushProperty name="color" value="#33CCFF"/>
    </inkml:brush>
  </inkml:definitions>
  <inkml:trace contextRef="#ctx0" brushRef="#br0">39 0 24575,'0'5'0,"-4"1"0,-2 4 0,-3 0 0,-2 3 0,3-1-8191</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2:47.873"/>
    </inkml:context>
    <inkml:brush xml:id="br0">
      <inkml:brushProperty name="width" value="0.05" units="cm"/>
      <inkml:brushProperty name="height" value="0.05" units="cm"/>
      <inkml:brushProperty name="color" value="#33CCFF"/>
    </inkml:brush>
  </inkml:definitions>
  <inkml:trace contextRef="#ctx0" brushRef="#br0">212 1 24575,'0'514'0,"-2"-483"0,-1 0 0,-1 0 0,-13 42 0,9-43 0,2 1 0,0 0 0,0 44 0,4-29 0,-9 48 0,5-49 0,0 53 0,6-46 0,2-17 0,-2 1 0,-2-1 0,-1 1 0,-9 37 0,7-45 0,1 0 0,1 1 0,2 41 0,1-41 0,-1 1 0,-1-1 0,-8 36 0,-16 113 0,21-150 0,1-1 0,0 47 0,4-46 0,-2 0 0,-8 45 0,5-44 0,1 1 0,1-1 0,2 34 0,2-34 0,-2 1 0,-1-2 0,-9 42 0,4-28 0,2 2 0,1-1 0,3 0 0,5 56 0,-1 4 0,-3-1-1365,0-80-5461</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2:49.479"/>
    </inkml:context>
    <inkml:brush xml:id="br0">
      <inkml:brushProperty name="width" value="0.05" units="cm"/>
      <inkml:brushProperty name="height" value="0.05" units="cm"/>
      <inkml:brushProperty name="color" value="#33CCFF"/>
    </inkml:brush>
  </inkml:definitions>
  <inkml:trace contextRef="#ctx0" brushRef="#br0">2914 2 24575,'-17'-1'0,"0"1"0,0 0 0,1 1 0,-1 1 0,0 1 0,0 0 0,1 2 0,0-1 0,0 2 0,0 0 0,0 1 0,1 1 0,-27 18 0,21-13 0,-1-1 0,0 0 0,-1-2 0,-29 9 0,22-8 0,-54 28 0,27-10 0,-93 34 0,54-24 0,-107 29 0,119-42 0,56-17 0,-1-1 0,1 2 0,-41 20 0,42-17 0,-49 15 0,-5 2 0,-35 18 0,-53 25 0,-7 6 0,30-16 0,-20 7 0,107-49 0,2 4 0,-56 32 0,-9 1 0,90-40 0,-2-1 0,1-2 0,-2-1 0,-70 18 0,94-29-170,-1 1-1,1 0 0,0 1 1,0 0-1,1 1 0,-1 0 1,-13 11-1,12-7-6655</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2:50.927"/>
    </inkml:context>
    <inkml:brush xml:id="br0">
      <inkml:brushProperty name="width" value="0.05" units="cm"/>
      <inkml:brushProperty name="height" value="0.05" units="cm"/>
      <inkml:brushProperty name="color" value="#33CCFF"/>
    </inkml:brush>
  </inkml:definitions>
  <inkml:trace contextRef="#ctx0" brushRef="#br0">32 0 24575,'1'34'0,"-2"0"0,-1 0 0,-12 54 0,8-46 0,1 0 0,2 1 0,1-1 0,6 45 0,-2 7 0,-1-75 0,1 0 0,8 35 0,-5-33 0,-1-1 0,1 26 0,-6 313-1365,1-337-5461</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2:52.305"/>
    </inkml:context>
    <inkml:brush xml:id="br0">
      <inkml:brushProperty name="width" value="0.05" units="cm"/>
      <inkml:brushProperty name="height" value="0.05" units="cm"/>
      <inkml:brushProperty name="color" value="#33CCFF"/>
    </inkml:brush>
  </inkml:definitions>
  <inkml:trace contextRef="#ctx0" brushRef="#br0">1172 1136 24575,'0'-17'0,"-1"0"0,0 0 0,-1 0 0,-7-28 0,7 37 0,-1 1 0,0 0 0,0 0 0,-1 0 0,1 1 0,-2-1 0,1 1 0,-1 0 0,0 0 0,0 0 0,0 1 0,-11-9 0,-42-41 0,-5-4 0,29 31 0,-34-36 0,38 35 0,-49-38 0,-247-184 0,253 193 0,-164-136 0,215 177-341,1-1 0,0-1-1,-33-39 1,44 45-6485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4:47.040"/>
    </inkml:context>
    <inkml:brush xml:id="br0">
      <inkml:brushProperty name="width" value="0.05" units="cm"/>
      <inkml:brushProperty name="height" value="0.05" units="cm"/>
      <inkml:brushProperty name="color" value="#E71224"/>
    </inkml:brush>
  </inkml:definitions>
  <inkml:trace contextRef="#ctx0" brushRef="#br0">2 1 24575,'-2'114'0,"5"126"0,20-122 0,-11-63 0,4 1 0,27 66 0,-34-97 0,1-3 0,1 0 0,1 0 0,1-1 0,17 20 0,17 30 0,-37-57 0,1 0 0,0-1 0,23 20 0,-6-5 0,89 90 0,38 41 0,-93-90 0,3-2 0,84 65 0,-72-65 0,-52-42 0,43 30 0,-58-48 0,86 60 0,144 74 0,-183-113 0,2-4 0,64 19 0,-94-37 0,55 6 0,-9-2 0,-13-2 0,1-3 0,117-7 0,-61 0 0,-65 2 0,-18 2 0,0-2 0,0-2 0,70-13 0,34-32 0,-77 30 0,76-12 0,50-12 0,72-25 0,-157 26 0,-63 22 0,45-12 0,-40 17 0,-1-3 0,-1-1 0,0-2 0,76-46 0,24-20 0,10-2 0,-128 73 0,0-2 0,-1-1 0,0-1 0,-2-1 0,39-40 0,-47 47 0,0 0 0,1 1 0,0 1 0,26-13 0,-2 1 0,2-2 0,-7 5 0,-2-2 0,46-37 0,3-17-1365,-71 63-5461</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2:53.349"/>
    </inkml:context>
    <inkml:brush xml:id="br0">
      <inkml:brushProperty name="width" value="0.05" units="cm"/>
      <inkml:brushProperty name="height" value="0.05" units="cm"/>
      <inkml:brushProperty name="color" value="#33CCFF"/>
    </inkml:brush>
  </inkml:definitions>
  <inkml:trace contextRef="#ctx0" brushRef="#br0">1525 1476 24575,'-5'-2'0,"-1"0"0,1-1 0,-1 1 0,1-1 0,0 0 0,0-1 0,0 1 0,1-1 0,-6-4 0,-10-8 0,-50-40 0,51 40 0,-38-27 0,-23-12 0,-114-104 0,3-30 0,88 83 0,-206-233 0,190 205 0,114 127 0,-2 1 0,1-1 0,-1 1 0,-12-9 0,11 9 0,1 1 0,0-1 0,0-1 0,-11-13 0,-35-41 0,40 49 0,0-1 0,2-1 0,-17-25 0,21 30 26,-1-1-1,1 1 0,-2 0 0,-11-10 1,-16-17-1518,26 24-5334</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2:57.435"/>
    </inkml:context>
    <inkml:brush xml:id="br0">
      <inkml:brushProperty name="width" value="0.05" units="cm"/>
      <inkml:brushProperty name="height" value="0.05" units="cm"/>
      <inkml:brushProperty name="color" value="#33CCFF"/>
    </inkml:brush>
  </inkml:definitions>
  <inkml:trace contextRef="#ctx0" brushRef="#br0">1124 1819 24575,'-2'-10'0,"-1"0"0,1 0 0,-1 1 0,-1-1 0,0 1 0,0-1 0,-1 1 0,0 1 0,-9-12 0,-130-202 0,-126-145-569,250 341 562,-115-176 490,92 132-390,-64-118-93,62 104 0,-60-84 0,56 84 0,11 19 0,-41-80 0,57 100 0,10 20-1365,3 3-5461</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2:58.339"/>
    </inkml:context>
    <inkml:brush xml:id="br0">
      <inkml:brushProperty name="width" value="0.05" units="cm"/>
      <inkml:brushProperty name="height" value="0.05" units="cm"/>
      <inkml:brushProperty name="color" value="#33CCFF"/>
    </inkml:brush>
  </inkml:definitions>
  <inkml:trace contextRef="#ctx0" brushRef="#br0">550 1 24575,'-16'1'0,"0"0"0,1 1 0,-1 1 0,1 1 0,-1 0 0,1 1 0,1 1 0,-1 0 0,1 1 0,0 1 0,-22 15 0,16-11 0,-171 85 0,150-75-34,29-16-188,0 0 0,1 1 1,0 0-1,0 1 0,-17 14 0,18-11-6604</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2:58.949"/>
    </inkml:context>
    <inkml:brush xml:id="br0">
      <inkml:brushProperty name="width" value="0.05" units="cm"/>
      <inkml:brushProperty name="height" value="0.05" units="cm"/>
      <inkml:brushProperty name="color" value="#33CCFF"/>
    </inkml:brush>
  </inkml:definitions>
  <inkml:trace contextRef="#ctx0" brushRef="#br0">0 0 24575,'3'20'0,"0"0"0,1 0 0,0 0 0,2-1 0,1 1 0,0-2 0,1 1 0,13 20 0,72 131 0,19 8 0,-51-86 0,42 69 0,61 61 0,-93-110 0,39 57 0,-19-56 0,-68-82 0,41 43 0,-22-27 0,123 129-1365,-156-164-5461</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2:59.682"/>
    </inkml:context>
    <inkml:brush xml:id="br0">
      <inkml:brushProperty name="width" value="0.05" units="cm"/>
      <inkml:brushProperty name="height" value="0.05" units="cm"/>
      <inkml:brushProperty name="color" value="#33CCFF"/>
    </inkml:brush>
  </inkml:definitions>
  <inkml:trace contextRef="#ctx0" brushRef="#br0">1 73 24575,'0'-4'0,"4"-2"0,6 0 0,6 2 0,4 0 0,4 2 0,-4-3 0,1-1 0,0 0 0,1 2 0,2 1 0,0 2 0,1-5 0,1 0 0,0 1 0,-5 0-8191</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3:01.663"/>
    </inkml:context>
    <inkml:brush xml:id="br0">
      <inkml:brushProperty name="width" value="0.05" units="cm"/>
      <inkml:brushProperty name="height" value="0.05" units="cm"/>
      <inkml:brushProperty name="color" value="#33CCFF"/>
    </inkml:brush>
  </inkml:definitions>
  <inkml:trace contextRef="#ctx0" brushRef="#br0">1 0 24575,'0'47'0,"-1"0"0,9 80 0,-5-111 0,0 1 0,2-1 0,-1 0 0,2-1 0,0 1 0,1-1 0,0 0 0,16 22 0,-15-24 0,-1 1 0,0 0 0,8 23 0,-11-24 0,2 0 0,-1 0 0,2-1 0,13 21 0,-8-15 0,-1 0 0,-1 0 0,0 2 0,7 22 0,16 31 0,-11-35 0,-10-18 0,-1 1 0,-1 0 0,0 0 0,8 31 0,-5-11 0,2 0 0,32 61 0,-16-38 0,73 134 0,-100-190 0,33 54 0,20 38 0,-52-91 0,1 0 0,0-1 0,0 1 0,10 9 0,22 32 0,-14-1 0,-15-29 0,1-1 0,0-1 0,1 1 0,1-2 0,16 18 0,-20-25 0,-1 1 0,0-1 0,0 1 0,-1 0 0,5 13 0,7 15 0,13 9 0,-20-33 0,-1 1 0,-1 0 0,0 0 0,13 35 0,-21-46 0,0-1 0,0 0 0,0 1 0,-1 0 0,1-1 0,-1 1 0,0-1 0,0 1 0,-1-1 0,1 1 0,-1-1 0,0 1 0,0-1 0,-1 1 0,1-1 0,-1 0 0,0 0 0,0 0 0,-1 0 0,1 0 0,-1 0 0,0 0 0,0-1 0,0 0 0,-4 5 0,-109 111 0,42-40 0,62-66-1365,3 0-5461</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3:02.007"/>
    </inkml:context>
    <inkml:brush xml:id="br0">
      <inkml:brushProperty name="width" value="0.05" units="cm"/>
      <inkml:brushProperty name="height" value="0.05" units="cm"/>
      <inkml:brushProperty name="color" value="#33CCFF"/>
    </inkml:brush>
  </inkml:definitions>
  <inkml:trace contextRef="#ctx0" brushRef="#br0">628 515 24575,'-9'-2'0,"0"0"0,0-1 0,-1 0 0,2 0 0,-1-1 0,0 0 0,1-1 0,0 0 0,0 0 0,0-1 0,-11-10 0,-29-18 0,38 27 0,1 1 0,1-1 0,-1-1 0,-12-13 0,-20-17 0,-129-103 0,66 43 0,39 34 0,49 47-1365,3 2-5461</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3:04.907"/>
    </inkml:context>
    <inkml:brush xml:id="br0">
      <inkml:brushProperty name="width" value="0.05" units="cm"/>
      <inkml:brushProperty name="height" value="0.05" units="cm"/>
      <inkml:brushProperty name="color" value="#33CCFF"/>
    </inkml:brush>
  </inkml:definitions>
  <inkml:trace contextRef="#ctx0" brushRef="#br0">0 2 24575,'50'0'0,"-13"-2"0,1 3 0,-1 1 0,70 13 0,-41-1 0,43 11 0,-97-21 0,0 0 0,-1 0 0,0 1 0,0 1 0,-1 0 0,20 14 0,-12-4 0,1 0 0,1-1 0,24 16 0,-38-28 0,-1 1 0,0 0 0,1 0 0,-2 1 0,1-1 0,0 1 0,-1 0 0,0 1 0,0-1 0,-1 1 0,1-1 0,-1 1 0,3 9 0,2 6 0,-2 1 0,6 37 0,-8-35 0,14 45 0,-5-29 0,14 79 0,-8-27 0,-3 7 0,-12-70 0,0-1 0,16 52 0,-13-61-1365,-2-1-5461</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3:05.905"/>
    </inkml:context>
    <inkml:brush xml:id="br0">
      <inkml:brushProperty name="width" value="0.05" units="cm"/>
      <inkml:brushProperty name="height" value="0.05" units="cm"/>
      <inkml:brushProperty name="color" value="#33CCFF"/>
    </inkml:brush>
  </inkml:definitions>
  <inkml:trace contextRef="#ctx0" brushRef="#br0">0 1 24575,'2'19'0,"0"0"0,1-1 0,1 1 0,1-1 0,8 22 0,9 34 0,-14-44 0,2-1 0,1-1 0,15 28 0,0 2 0,25 39 0,-11-27 0,-36-64 6,1 0-1,0-1 1,0 0-1,1 1 1,0-2 0,0 1-1,0-1 1,0 0-1,0 0 1,1 0-1,0-1 1,0 0-1,0-1 1,13 4 0,39 20-1455,-46-17-5377</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3:06.714"/>
    </inkml:context>
    <inkml:brush xml:id="br0">
      <inkml:brushProperty name="width" value="0.05" units="cm"/>
      <inkml:brushProperty name="height" value="0.05" units="cm"/>
      <inkml:brushProperty name="color" value="#33CCFF"/>
    </inkml:brush>
  </inkml:definitions>
  <inkml:trace contextRef="#ctx0" brushRef="#br0">0 28 24575,'0'-1'0,"1"0"0,-1 0 0,1 0 0,-1 0 0,1-1 0,0 1 0,-1 0 0,1 0 0,0 0 0,0 1 0,-1-1 0,1 0 0,0 0 0,0 0 0,0 1 0,0-1 0,0 0 0,0 1 0,0-1 0,1 1 0,-1-1 0,0 1 0,0 0 0,0-1 0,0 1 0,1 0 0,1 0 0,39-5 0,-37 5 0,257-3 0,-135 5 0,-118-2-227,1 1-1,-1 0 1,0 0-1,0 1 1,11 3-1,-3 1-6598</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4:51.712"/>
    </inkml:context>
    <inkml:brush xml:id="br0">
      <inkml:brushProperty name="width" value="0.05" units="cm"/>
      <inkml:brushProperty name="height" value="0.05" units="cm"/>
      <inkml:brushProperty name="color" value="#E71224"/>
    </inkml:brush>
  </inkml:definitions>
  <inkml:trace contextRef="#ctx0" brushRef="#br0">1 355 24575,'0'4'0,"1"-1"0,0 0 0,1 0 0,-1 0 0,1 0 0,-1 0 0,1 0 0,0-1 0,0 1 0,0 0 0,0-1 0,5 5 0,31 26 0,-22-23 0,1-2 0,-1 0 0,2 0 0,31 8 0,12 6 0,-36-13 0,0 0 0,0-2 0,1-1 0,-1-1 0,32 2 0,9 4 0,-42-7 0,0 0 0,27 0 0,34-2 0,136-6 0,-197 1 0,0-1 0,-1-2 0,1 0 0,-1-1 0,-1-2 0,1 0 0,27-16 0,-27 9 0,1 0 0,25-25 0,14-9 0,-54 44 0,-1 0 0,1 0 0,-1-1 0,0 0 0,-1 0 0,1-1 0,-1 0 0,-1 0 0,0-1 0,10-16 0,-5 5 0,1 1 0,1 0 0,1 1 0,21-21 0,-17 20 0,-1-1 0,24-38 0,-15 9-1365,-21 34-5461</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3:07.134"/>
    </inkml:context>
    <inkml:brush xml:id="br0">
      <inkml:brushProperty name="width" value="0.05" units="cm"/>
      <inkml:brushProperty name="height" value="0.05" units="cm"/>
      <inkml:brushProperty name="color" value="#33CCFF"/>
    </inkml:brush>
  </inkml:definitions>
  <inkml:trace contextRef="#ctx0" brushRef="#br0">0 0 24575,'2'1'0,"-1"-1"0,0 1 0,1 0 0,-1-1 0,0 1 0,1 0 0,-1 0 0,0-1 0,0 1 0,0 0 0,0 0 0,0 0 0,0 1 0,0-1 0,0 0 0,-1 0 0,1 0 0,0 2 0,16 29 0,-13-25 0,3 8 0,-1-1 0,-1 1 0,0 0 0,0 0 0,-2 1 0,3 16 0,17 76 0,-15-77 0,-1 0 0,-2 0 0,3 51 0,-8-62-106,0-8-145,1 0-1,-2 0 0,0 0 0,-4 18 0,0-13-6574</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3:07.599"/>
    </inkml:context>
    <inkml:brush xml:id="br0">
      <inkml:brushProperty name="width" value="0.05" units="cm"/>
      <inkml:brushProperty name="height" value="0.05" units="cm"/>
      <inkml:brushProperty name="color" value="#33CCFF"/>
    </inkml:brush>
  </inkml:definitions>
  <inkml:trace contextRef="#ctx0" brushRef="#br0">504 0 24575,'0'3'0,"-1"-1"0,0 0 0,0 0 0,1 0 0,-1 1 0,0-1 0,-1 0 0,1 0 0,0 0 0,-1 0 0,1-1 0,-1 1 0,1 0 0,-1-1 0,0 1 0,1-1 0,-1 1 0,-4 1 0,-42 23 0,40-22 0,-69 38 0,37-20 0,-66 27 0,90-43-114,0 1 1,0 1-1,1 1 0,1 0 0,-1 0 1,1 2-1,1 0 0,0 0 0,1 1 1,0 1-1,-20 27 0,23-27-6712</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3:09.269"/>
    </inkml:context>
    <inkml:brush xml:id="br0">
      <inkml:brushProperty name="width" value="0.05" units="cm"/>
      <inkml:brushProperty name="height" value="0.05" units="cm"/>
      <inkml:brushProperty name="color" value="#33CCFF"/>
    </inkml:brush>
  </inkml:definitions>
  <inkml:trace contextRef="#ctx0" brushRef="#br0">0 1 24575,'11'1'0,"0"1"0,0 0 0,-1 1 0,1 0 0,-1 1 0,0 0 0,0 1 0,0 0 0,-1 0 0,0 1 0,0 0 0,0 1 0,0 0 0,-1 0 0,0 1 0,-1 0 0,0 0 0,0 1 0,6 11 0,35 86 0,-43-94 0,0 1 0,-1-1 0,0 1 0,-2 0 0,1 0 0,-1 1 0,-1-1 0,-1 0 0,0 19 0,-1-17 0,1 1 0,1-1 0,0 0 0,1 1 0,1-1 0,9 29 0,11 28 0,-20-59 0,1 1 0,0-1 0,1 0 0,0 0 0,1 0 0,1-1 0,9 15 0,10 10 0,-23-31 0,1 1 0,1 0 0,-1-1 0,1 0 0,0 0 0,1 0 0,-1-1 0,1 1 0,0-1 0,0-1 0,1 1 0,0-1 0,10 5 0,25 4 0,0-1 0,1-2 0,0-2 0,1-2 0,0-2 0,80-3 0,-73-1-1365,-29 0-5461</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3:09.684"/>
    </inkml:context>
    <inkml:brush xml:id="br0">
      <inkml:brushProperty name="width" value="0.05" units="cm"/>
      <inkml:brushProperty name="height" value="0.05" units="cm"/>
      <inkml:brushProperty name="color" value="#33CCFF"/>
    </inkml:brush>
  </inkml:definitions>
  <inkml:trace contextRef="#ctx0" brushRef="#br0">356 1 24575,'-4'0'0,"-6"0"0,-6 0 0,-4 0 0,-3 0 0,-3 0 0,0 0 0,4 4 0,1 2 0,-1-1 0,1 0 0,2 2 0,1 1 0,-2-1 0,0-2 0,-3-2 0,-1-1 0,4-2-8191</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3:11.447"/>
    </inkml:context>
    <inkml:brush xml:id="br0">
      <inkml:brushProperty name="width" value="0.05" units="cm"/>
      <inkml:brushProperty name="height" value="0.05" units="cm"/>
      <inkml:brushProperty name="color" value="#33CCFF"/>
    </inkml:brush>
  </inkml:definitions>
  <inkml:trace contextRef="#ctx0" brushRef="#br0">4 0 24575,'-2'54'0,"1"-20"0,5 58 0,-3-83 0,0 0 0,1 0 0,0 0 0,1 0 0,0 0 0,0 0 0,1-1 0,0 1 0,1-1 0,10 15 0,4 3 0,-1 0 0,24 49 0,-27-45 0,1-2 0,30 41 0,-20-34 0,-23-29 0,1 1 0,0-1 0,0-1 0,1 1 0,-1-1 0,1 0 0,0 0 0,0 0 0,1-1 0,0 1 0,0-1 0,0-1 0,0 1 0,0-1 0,1 0 0,-1 0 0,1-1 0,9 2 0,-3-1 0,-1 1 0,1 0 0,-1 1 0,0 0 0,0 1 0,-1 0 0,18 13 0,72 62 0,-95-75 0,9 8 0,0 2 0,-1-1 0,-1 2 0,0 0 0,-2 0 0,17 33 0,-4-8 0,-13-25 0,-1 0 0,0 1 0,-2 0 0,0 0 0,-1 1 0,-1 0 0,0 0 0,-2 0 0,4 32 0,-7-17-109,0-10-205,0 0 0,1 0 0,9 34 0,-7-41-6512</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4:22.666"/>
    </inkml:context>
    <inkml:brush xml:id="br0">
      <inkml:brushProperty name="width" value="0.05" units="cm"/>
      <inkml:brushProperty name="height" value="0.05" units="cm"/>
      <inkml:brushProperty name="color" value="#66CC00"/>
    </inkml:brush>
  </inkml:definitions>
  <inkml:trace contextRef="#ctx0" brushRef="#br0">1 0 24575,'1'10'0,"0"-1"0,1 0 0,1 0 0,0 0 0,0 0 0,0-1 0,7 12 0,9 23 0,-1 21 0,21 131 0,-35-179 0,0 0 0,0 0 0,11 21 0,8 35 0,-12-20 0,2-1 0,3 0 0,28 64 0,-32-84 0,0 0 0,-3 1 0,7 34 0,11 38 0,-6-56 0,4 12 0,-18-29 0,41 136 0,-26-119 0,4 14 0,-1 43 0,19 69 0,-18-91 0,33 119 0,-42-143-1365,-13-42-5461</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4:25.514"/>
    </inkml:context>
    <inkml:brush xml:id="br0">
      <inkml:brushProperty name="width" value="0.05" units="cm"/>
      <inkml:brushProperty name="height" value="0.05" units="cm"/>
      <inkml:brushProperty name="color" value="#66CC00"/>
    </inkml:brush>
  </inkml:definitions>
  <inkml:trace contextRef="#ctx0" brushRef="#br0">210 83 24575,'-5'0'0,"0"1"0,0-1 0,0 1 0,0 0 0,0 0 0,0 0 0,0 1 0,0 0 0,1 0 0,-1 0 0,1 0 0,-1 1 0,1-1 0,0 1 0,0 1 0,0-1 0,0 0 0,1 1 0,-1 0 0,1 0 0,0 0 0,0 0 0,0 0 0,1 1 0,-1-1 0,1 1 0,-2 5 0,0 3 0,0 1 0,1-1 0,0 1 0,1-1 0,1 1 0,0 0 0,0 0 0,4 26 0,-3-37 0,1 0 0,0 0 0,-1 0 0,1-1 0,0 1 0,0-1 0,0 1 0,1 0 0,-1-1 0,1 0 0,-1 1 0,1-1 0,0 0 0,0 0 0,0 0 0,0 0 0,0 0 0,0 0 0,1-1 0,-1 1 0,1-1 0,-1 0 0,1 0 0,-1 1 0,1-2 0,0 1 0,-1 0 0,1 0 0,0-1 0,0 0 0,4 1 0,-2-1 0,0 0 0,0 0 0,0 0 0,0-1 0,0 1 0,0-1 0,0 0 0,0-1 0,0 1 0,0-1 0,0 0 0,-1 0 0,1-1 0,-1 0 0,0 1 0,8-7 0,-6 2 0,0 0 0,-1 0 0,0 0 0,0-1 0,-1 0 0,0 0 0,0 0 0,0 0 0,-1-1 0,-1 1 0,0-1 0,0 0 0,1-10 0,-1-5 0,-1-1 0,-1 0 0,-5-38 0,4 60 0,1-1 0,-1 0 0,0 0 0,0 0 0,0 1 0,0-1 0,-1 1 0,1-1 0,-1 1 0,0-1 0,0 1 0,0 0 0,-1 0 0,1 0 0,-1 0 0,0 1 0,1-1 0,-1 1 0,0-1 0,-1 1 0,1 0 0,0 0 0,-1 0 0,1 1 0,-1-1 0,1 1 0,-1 0 0,0 0 0,1 0 0,-1 1 0,-6-1 0,-2 0 0,0 1 0,0 0 0,0 1 0,0 0 0,0 1 0,0 0 0,1 1 0,-1 0 0,-12 6 0,20-7 0,-1 0 0,1 1 0,0 0 0,0 0 0,0 0 0,0 0 0,0 1 0,1-1 0,0 1 0,-1 0 0,1 0 0,1 0 0,-1 0 0,0 1 0,1-1 0,0 1 0,0-1 0,1 1 0,-1 0 0,1 0 0,0 0 0,-1 5 0,0 14 0,0 0 0,1 0 0,4 35 0,-1-16 0,-2-40 0,0 0 0,0 0 0,0 1 0,0-1 0,0 0 0,1 0 0,0 1 0,0-1 0,0 0 0,0 0 0,0 0 0,0 0 0,1 0 0,-1 0 0,1-1 0,0 1 0,0 0 0,0-1 0,0 1 0,5 2 0,-3-2 0,1-1 0,0 0 0,1 0 0,-1 0 0,0-1 0,0 1 0,1-1 0,-1-1 0,1 1 0,-1-1 0,11 0 0,-11 0 0,0 0 0,0 0 0,0-1 0,0 0 0,0 0 0,-1 0 0,1 0 0,0-1 0,0 1 0,-1-1 0,1 0 0,-1-1 0,1 1 0,-1-1 0,0 0 0,0 0 0,7-7 0,-3 0 0,-1-1 0,0 0 0,0-1 0,-1 1 0,6-19 0,-6 17 0,3-6 0,-4 9 0,0 0 0,-1 0 0,0-1 0,-1 1 0,4-20 0,-6 28 0,-1 0 0,0-1 0,0 1 0,0 0 0,-1 0 0,1 0 0,0 0 0,-1 0 0,1 0 0,-1 0 0,0 0 0,0 0 0,0 0 0,0 1 0,0-1 0,0 0 0,0 0 0,0 1 0,-1-1 0,1 1 0,-1-1 0,1 1 0,-1 0 0,1-1 0,-1 1 0,0 0 0,0 0 0,0 0 0,1 0 0,-1 0 0,0 1 0,0-1 0,0 1 0,0-1 0,0 1 0,-5 0 0,-16-3-1365,2 2-5461</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4:26.828"/>
    </inkml:context>
    <inkml:brush xml:id="br0">
      <inkml:brushProperty name="width" value="0.05" units="cm"/>
      <inkml:brushProperty name="height" value="0.05" units="cm"/>
      <inkml:brushProperty name="color" value="#66CC00"/>
    </inkml:brush>
  </inkml:definitions>
  <inkml:trace contextRef="#ctx0" brushRef="#br0">2 1 24575,'-1'55'0,"0"-9"0,9 84 0,-6-116 0,1 0 0,0 0 0,1 0 0,0-1 0,1 1 0,1-1 0,0 0 0,1-1 0,0 0 0,12 15 0,24 43 0,-35-55 0,0 0 0,1-1 0,16 20 0,0-4 0,22 37 0,-29-40 0,1-1 0,35 37 0,23 39 0,0 0 0,-59-81 0,-2 1 0,17 27 0,24 32 0,-17-22 0,-33-47 0,0 0 0,1 0 0,0-1 0,11 12 0,165 176 0,-122-125 0,-21-21 0,-12-31-1365,-14-15-5461</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4:27.953"/>
    </inkml:context>
    <inkml:brush xml:id="br0">
      <inkml:brushProperty name="width" value="0.05" units="cm"/>
      <inkml:brushProperty name="height" value="0.05" units="cm"/>
      <inkml:brushProperty name="color" value="#66CC00"/>
    </inkml:brush>
  </inkml:definitions>
  <inkml:trace contextRef="#ctx0" brushRef="#br0">0 0 24575,'4'1'0,"-1"0"0,0 0 0,0 1 0,1-1 0,-1 1 0,0-1 0,0 1 0,-1 0 0,5 3 0,12 8 0,48 9 0,-52-19 0,0 2 0,-1-1 0,24 13 0,-35-15 5,-1 0 0,0 0 0,1 0 0,-1 0 0,0 0 0,0 0 0,-1 0 0,1 1 0,0-1 0,-1 1 0,0-1 0,1 1 0,-1 0 0,0-1-1,0 1 1,0 0 0,-1 0 0,1 3 0,1 56-843,-2-52 217,-1 13-6205</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4:28.682"/>
    </inkml:context>
    <inkml:brush xml:id="br0">
      <inkml:brushProperty name="width" value="0.05" units="cm"/>
      <inkml:brushProperty name="height" value="0.05" units="cm"/>
      <inkml:brushProperty name="color" value="#66CC00"/>
    </inkml:brush>
  </inkml:definitions>
  <inkml:trace contextRef="#ctx0" brushRef="#br0">0 0 24575,'8'2'0,"-1"-1"0,1 1 0,-1 0 0,1 0 0,-1 1 0,0 0 0,0 1 0,0-1 0,0 1 0,-1 1 0,1-1 0,10 11 0,-9-8 0,0 0 0,1-1 0,0-1 0,0 1 0,0-1 0,18 6 0,15-1 0,0-2 0,1-1 0,0-3 0,68-1 0,-92-2 0,0 1 0,-1 0 0,20 6 0,47 5 0,304-12 83,-188-2-1531,-179 1-5378</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4:52.728"/>
    </inkml:context>
    <inkml:brush xml:id="br0">
      <inkml:brushProperty name="width" value="0.05" units="cm"/>
      <inkml:brushProperty name="height" value="0.05" units="cm"/>
      <inkml:brushProperty name="color" value="#E71224"/>
    </inkml:brush>
  </inkml:definitions>
  <inkml:trace contextRef="#ctx0" brushRef="#br0">1 173 24575,'0'-3'0,"1"1"0,0-1 0,0 1 0,0 0 0,1-1 0,-1 1 0,0 0 0,1 0 0,0 0 0,-1 0 0,1 0 0,0 0 0,0 1 0,0-1 0,0 0 0,0 1 0,0 0 0,1-1 0,-1 1 0,0 0 0,5-1 0,53-19 0,12 3 0,-40 12 0,-1-3 0,56-21 0,32-14 0,-119 44 0,1 0 0,0-1 0,-1 1 0,1 0 0,-1-1 0,1 1 0,0 0 0,-1 0 0,1 0 0,0 0 0,-1 0 0,1-1 0,0 1 0,-1 0 0,1 1 0,0-1 0,0 0 0,-1 0 0,1 0 0,0 0 0,-1 0 0,1 1 0,-1-1 0,1 0 0,0 1 0,-1-1 0,1 0 0,-1 1 0,2 0 0,7 22 0,-7 38 0,-3-52 0,-1 419-1365,2-408-5461</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4:29.323"/>
    </inkml:context>
    <inkml:brush xml:id="br0">
      <inkml:brushProperty name="width" value="0.05" units="cm"/>
      <inkml:brushProperty name="height" value="0.05" units="cm"/>
      <inkml:brushProperty name="color" value="#66CC00"/>
    </inkml:brush>
  </inkml:definitions>
  <inkml:trace contextRef="#ctx0" brushRef="#br0">0 75 24575,'14'-1'0,"-1"-1"0,0 0 0,0-1 0,0 0 0,0-1 0,15-7 0,-14 6 0,0 0 0,0 1 0,1 0 0,27-3 0,-4 5 0,-10 1 0,0-1 0,43-9 0,-51 7-1365,-1 1-5461</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4:30.092"/>
    </inkml:context>
    <inkml:brush xml:id="br0">
      <inkml:brushProperty name="width" value="0.05" units="cm"/>
      <inkml:brushProperty name="height" value="0.05" units="cm"/>
      <inkml:brushProperty name="color" value="#66CC00"/>
    </inkml:brush>
  </inkml:definitions>
  <inkml:trace contextRef="#ctx0" brushRef="#br0">0 2 24575,'92'-1'0,"100"3"0,-175 1 0,0 0 0,-1 1 0,1 1 0,-1 1 0,23 11 0,-24-10 0,0-1 0,1 0 0,-1-1 0,1 0 0,0-1 0,25 2 0,215-7-1365,-234 1-5461</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4:30.420"/>
    </inkml:context>
    <inkml:brush xml:id="br0">
      <inkml:brushProperty name="width" value="0.05" units="cm"/>
      <inkml:brushProperty name="height" value="0.05" units="cm"/>
      <inkml:brushProperty name="color" value="#66CC00"/>
    </inkml:brush>
  </inkml:definitions>
  <inkml:trace contextRef="#ctx0" brushRef="#br0">66 1 24575,'0'4'0,"0"7"0,0 4 0,0 6 0,-5-2 0,0 0 0,-1 2 0,-3 1 0,0 2 0,-3-4 0,1 0 0,2-4-8191</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4:31.276"/>
    </inkml:context>
    <inkml:brush xml:id="br0">
      <inkml:brushProperty name="width" value="0.05" units="cm"/>
      <inkml:brushProperty name="height" value="0.05" units="cm"/>
      <inkml:brushProperty name="color" value="#66CC00"/>
    </inkml:brush>
  </inkml:definitions>
  <inkml:trace contextRef="#ctx0" brushRef="#br0">203 0 24575,'6'1'0,"-1"0"0,1 0 0,-1 0 0,1 1 0,-1 0 0,0 0 0,1 1 0,-1-1 0,-1 1 0,1 0 0,0 0 0,-1 1 0,1-1 0,-1 1 0,0 0 0,5 7 0,-4-6 0,0 1 0,0-2 0,1 1 0,0 0 0,-1-1 0,1 0 0,1 0 0,-1-1 0,14 5 0,27 3 0,1-3 0,0-2 0,1-2 0,62-3 0,6 1 0,100-5 0,-212 3 0,-1 0 0,1-1 0,-1 0 0,0 0 0,1 0 0,-1 0 0,0-1 0,1 1 0,6-5 0,-11 5 0,-1 1 0,1-1 0,0 1 0,-1-1 0,1 1 0,-1-1 0,1 1 0,-1-1 0,1 1 0,-1-1 0,1 1 0,-1 0 0,0-1 0,1 1 0,-1 0 0,1 0 0,-1-1 0,0 1 0,1 0 0,-1 0 0,0 0 0,1 0 0,-1 0 0,0 0 0,1 0 0,-1 0 0,0 0 0,-1 0 0,-26-3 0,14 4 0,-1 0 0,0 2 0,1-1 0,0 2 0,-1 0 0,-21 9 0,17-6 0,-1-1 0,-31 7 0,2-6 0,8 1 0,-74 2 0,84-9 0,-54 11 0,54-7 0,-53 3 0,-249-9-1365,311 1-5461</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4:32.131"/>
    </inkml:context>
    <inkml:brush xml:id="br0">
      <inkml:brushProperty name="width" value="0.05" units="cm"/>
      <inkml:brushProperty name="height" value="0.05" units="cm"/>
      <inkml:brushProperty name="color" value="#66CC00"/>
    </inkml:brush>
  </inkml:definitions>
  <inkml:trace contextRef="#ctx0" brushRef="#br0">0 160 24575,'30'1'0,"57"11"0,-57-7 0,55 3 0,-65-7 0,1 1 0,29 8 0,-28-6 0,0 0 0,23 1 0,-15-4 0,1-1 0,0-2 0,-1-1 0,1-1 0,-1-1 0,40-13 0,-23-3 0,13-4 0,-28 16 0,0-1 0,-1-1 0,42-23 0,-38 15 0,2 0 0,41-13 0,-118 79 0,20-30 0,-1-1 0,0-1 0,-2-1 0,1 0 0,-2-2 0,0-1 0,-40 13 0,-30 1 0,62-17 0,-57 20 0,60-17 24,0-1 0,0-2 0,-1-1 0,-56 6 0,-122-6-1509,186-7-5341</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4:32.800"/>
    </inkml:context>
    <inkml:brush xml:id="br0">
      <inkml:brushProperty name="width" value="0.05" units="cm"/>
      <inkml:brushProperty name="height" value="0.05" units="cm"/>
      <inkml:brushProperty name="color" value="#66CC00"/>
    </inkml:brush>
  </inkml:definitions>
  <inkml:trace contextRef="#ctx0" brushRef="#br0">1 0 24575,'1'3'0,"-1"-1"0,1 1 0,0 0 0,1-1 0,-1 0 0,0 1 0,1-1 0,-1 0 0,1 1 0,0-1 0,0 0 0,0 0 0,0 0 0,0-1 0,0 1 0,0 0 0,1-1 0,2 2 0,46 23 0,29 8 0,-59-24 0,1 0 0,0-2 0,30 8 0,40 6 0,-53-11 0,1-2 0,1-2 0,81 5 0,-82-12 0,-1 1 0,63 12 0,-53-7-57,1-2-1,85-3 1,-71-2-1136,-53 1-5633</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4:33.562"/>
    </inkml:context>
    <inkml:brush xml:id="br0">
      <inkml:brushProperty name="width" value="0.05" units="cm"/>
      <inkml:brushProperty name="height" value="0.05" units="cm"/>
      <inkml:brushProperty name="color" value="#66CC00"/>
    </inkml:brush>
  </inkml:definitions>
  <inkml:trace contextRef="#ctx0" brushRef="#br0">1 0 24575,'0'1'0,"1"1"0,-1-1 0,1 0 0,-1 1 0,1-1 0,0 0 0,0 0 0,-1 1 0,1-1 0,0 0 0,0 0 0,0 0 0,0 0 0,1 0 0,-1-1 0,0 1 0,0 0 0,2 0 0,29 16 0,-24-13 0,24 11 0,2-1 0,0-1 0,0-2 0,1-1 0,0-2 0,1-1 0,0-2 0,0-2 0,56-1 0,-68-2 0,-1 1 0,1 0 0,45 11 0,-42-7 0,0-1 0,47 0 0,-46-3 0,1 0 0,42 10 0,-41-6-129,1-2 1,0 0-1,46-4 0,-52 1-721,-3 0-5976</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4:33.940"/>
    </inkml:context>
    <inkml:brush xml:id="br0">
      <inkml:brushProperty name="width" value="0.05" units="cm"/>
      <inkml:brushProperty name="height" value="0.05" units="cm"/>
      <inkml:brushProperty name="color" value="#66CC00"/>
    </inkml:brush>
  </inkml:definitions>
  <inkml:trace contextRef="#ctx0" brushRef="#br0">465 20 24575,'-125'3'0,"-136"-6"0,200-12-1365,43 10-5461</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6:32.058"/>
    </inkml:context>
    <inkml:brush xml:id="br0">
      <inkml:brushProperty name="width" value="0.05" units="cm"/>
      <inkml:brushProperty name="height" value="0.05" units="cm"/>
      <inkml:brushProperty name="color" value="#66CC00"/>
    </inkml:brush>
  </inkml:definitions>
  <inkml:trace contextRef="#ctx0" brushRef="#br0">0 1156 24575,'2'-7'0,"1"0"0,0 0 0,0 0 0,0 1 0,1-1 0,-1 1 0,8-8 0,-8 10 0,41-43 0,-10 13 0,-11 10 0,1 1 0,1 1 0,47-31 0,-38 30 0,55-52 0,78-67 0,-76 55 0,42-89 0,-25 2 0,-56 72 0,-43 83-455,0-1 0,9-32 0,-13 35-6371</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6:33.757"/>
    </inkml:context>
    <inkml:brush xml:id="br0">
      <inkml:brushProperty name="width" value="0.05" units="cm"/>
      <inkml:brushProperty name="height" value="0.05" units="cm"/>
      <inkml:brushProperty name="color" value="#66CC00"/>
    </inkml:brush>
  </inkml:definitions>
  <inkml:trace contextRef="#ctx0" brushRef="#br0">2 2501 24575,'-1'-37'0,"0"0"0,2 0 0,2 0 0,10-57 0,-10 78 0,1 0 0,1 1 0,0 0 0,1 0 0,12-22 0,-10 21 0,-1 0 0,-1-1 0,0 1 0,5-27 0,-8 29 0,0 0 0,1 0 0,1 0 0,0 0 0,1 1 0,0-1 0,16-22 0,-11 19 0,-1 0 0,-1 0 0,-1-1 0,0 0 0,9-34 0,11-26 0,-12 33 0,-2 0 0,-2-1 0,-2-1 0,7-82 0,-17 126 0,5-19 0,0 0 0,2 0 0,0 0 0,1 1 0,1 1 0,1-1 0,21-30 0,-17 25 0,-2 0 0,14-40 0,-15 37 0,24-49 0,114-185 0,-2-6 0,-87 137 0,19-36 0,-69 151-119,-5 7-37,0 0 0,1 1 1,0 0-1,1 0 0,0 0 0,0 1 1,16-14-1,-11 12-6670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4:54.141"/>
    </inkml:context>
    <inkml:brush xml:id="br0">
      <inkml:brushProperty name="width" value="0.05" units="cm"/>
      <inkml:brushProperty name="height" value="0.05" units="cm"/>
      <inkml:brushProperty name="color" value="#E71224"/>
    </inkml:brush>
  </inkml:definitions>
  <inkml:trace contextRef="#ctx0" brushRef="#br0">1 0 24575,'1'28'0,"10"51"0,-6-50 0,2 48 0,-5-46 0,7 43 0,-4-43 0,2 46 0,-7-58 0,0 1 0,1 0 0,1-1 0,1 1 0,1-1 0,1 0 0,0 0 0,2 0 0,0-1 0,10 20 0,-4-11 0,-10-20 0,0 0 0,0-1 0,0 1 0,1-1 0,0 0 0,7 9 0,-10-14 0,0-1 0,0 1 0,0 0 0,0 0 0,0-1 0,1 1 0,-1 0 0,0-1 0,1 1 0,-1-1 0,0 0 0,1 1 0,-1-1 0,0 0 0,1 0 0,-1 0 0,1 0 0,-1 0 0,1 0 0,-1-1 0,0 1 0,1 0 0,-1-1 0,0 1 0,1-1 0,-1 1 0,0-1 0,0 1 0,1-1 0,-1 0 0,0 0 0,0 0 0,0 0 0,0 0 0,0 0 0,0 0 0,0 0 0,0 0 0,0-2 0,8-7 0,-1 0 0,0-1 0,0-1 0,-2 1 0,10-20 0,-10 18 0,0 0 0,1 1 0,0 0 0,2 0 0,10-12 0,-9 11 0,0 0 0,0 0 0,9-19 0,23-30 0,-17 32-195,-1-1 0,-1-1 0,-1-1 0,-2-1 0,-2-1 0,15-37 0,-28 56-6631</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6:34.600"/>
    </inkml:context>
    <inkml:brush xml:id="br0">
      <inkml:brushProperty name="width" value="0.05" units="cm"/>
      <inkml:brushProperty name="height" value="0.05" units="cm"/>
      <inkml:brushProperty name="color" value="#66CC00"/>
    </inkml:brush>
  </inkml:definitions>
  <inkml:trace contextRef="#ctx0" brushRef="#br0">82 2 24575,'-3'0'0,"0"0"0,0 0 0,0 0 0,0 1 0,0-1 0,0 1 0,0 0 0,0 0 0,1 0 0,-1 0 0,0 0 0,0 1 0,1-1 0,-1 1 0,1 0 0,-1 0 0,1 0 0,0 0 0,0 0 0,-2 3 0,1-1 0,0 1 0,0 0 0,1 0 0,0 0 0,0 0 0,0 1 0,0-1 0,1 1 0,0-1 0,0 8 0,0 6 0,1 0 0,0 1 0,2-1 0,0 0 0,7 25 0,-5-26 0,-2-7 0,1-1 0,-1 0 0,2 1 0,-1-2 0,8 14 0,-9-20 0,0 0 0,0-1 0,0 1 0,0 0 0,1-1 0,-1 1 0,1-1 0,0 0 0,0 0 0,0 0 0,0 0 0,0-1 0,0 1 0,0-1 0,0 0 0,1 0 0,-1 0 0,0 0 0,1-1 0,5 1 0,32 2 0,1-3 0,55-6 0,-92 6 0,0-1 0,0 0 0,0 0 0,0 0 0,-1-1 0,1 0 0,0 0 0,-1 0 0,0 0 0,1-1 0,-1 0 0,0 0 0,0 0 0,0 0 0,-1 0 0,1-1 0,-1 0 0,0 0 0,0 0 0,0 0 0,-1 0 0,1 0 0,-1-1 0,0 0 0,0 1 0,0-1 0,-1 0 0,0 0 0,1-4 0,0-5 0,0 1 0,-1 0 0,-1 0 0,0 0 0,-1-1 0,0 1 0,-1 0 0,0 0 0,-1 0 0,-5-13 0,6 20 6,-1 1 0,0-1-1,0 0 1,0 1 0,-1 0-1,1 0 1,-1 0 0,-1 0 0,1 1-1,0-1 1,-1 1 0,0 0-1,0 0 1,0 1 0,-1 0-1,1 0 1,-1 0 0,0 0 0,0 1-1,-11-3 1,-4 1-303,0 0 0,1 1 0,-2 1 0,-36 2 0,36 1-6529</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6:35.704"/>
    </inkml:context>
    <inkml:brush xml:id="br0">
      <inkml:brushProperty name="width" value="0.05" units="cm"/>
      <inkml:brushProperty name="height" value="0.05" units="cm"/>
      <inkml:brushProperty name="color" value="#66CC00"/>
    </inkml:brush>
  </inkml:definitions>
  <inkml:trace contextRef="#ctx0" brushRef="#br0">1601 1656 24575,'-19'0'0,"0"0"0,0-1 0,0-2 0,1 0 0,-1 0 0,1-2 0,0 0 0,0-1 0,0-1 0,1-1 0,0 0 0,-19-13 0,-43-25 0,58 34 0,-1 0 0,-38-29 0,43 28 0,-1 0 0,-35-17 0,36 21 0,0-1 0,0 0 0,1-1 0,-16-14 0,-95-78 0,83 68 0,35 29 0,0 0 0,1-1 0,0 0 0,0 0 0,-9-12 0,-89-122 0,99 132 0,-1 0 0,0 1 0,-15-13 0,14 14 0,2 0 0,-1 0 0,1-1 0,0 0 0,-7-9 0,-32-50 0,30 46 0,1 0 0,-22-43 0,-30-52 0,28 51 0,-145-259 0,95 166 0,48 86-1365,32 58-5461</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6:37.263"/>
    </inkml:context>
    <inkml:brush xml:id="br0">
      <inkml:brushProperty name="width" value="0.05" units="cm"/>
      <inkml:brushProperty name="height" value="0.05" units="cm"/>
      <inkml:brushProperty name="color" value="#66CC00"/>
    </inkml:brush>
  </inkml:definitions>
  <inkml:trace contextRef="#ctx0" brushRef="#br0">721 74 24575,'-133'3'0,"-144"-7"0,147-21 0,84 16-371,-56-20-1,88 25-250,-4-1-6204</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6:39.260"/>
    </inkml:context>
    <inkml:brush xml:id="br0">
      <inkml:brushProperty name="width" value="0.05" units="cm"/>
      <inkml:brushProperty name="height" value="0.05" units="cm"/>
      <inkml:brushProperty name="color" value="#66CC00"/>
    </inkml:brush>
  </inkml:definitions>
  <inkml:trace contextRef="#ctx0" brushRef="#br0">673 3518 24575,'-3'-2'0,"0"0"0,0 0 0,0 0 0,0-1 0,1 1 0,-1-1 0,1 0 0,-1 0 0,1 1 0,0-1 0,0-1 0,-2-5 0,-6-5 0,-1-3 0,0 1 0,2-2 0,0 0 0,1 0 0,-8-26 0,-13-30 0,6 24 0,3-2 0,-26-100 0,41 137 0,-1 0 0,0 0 0,-14-24 0,12 24 0,0-1 0,1 1 0,-6-19 0,3-6 0,-3-8 0,-32-79 0,39 112 0,2-1 0,0 0 0,0 1 0,-2-31 0,-4-17 0,-15-117 0,11 112 0,-15-59 0,6 41 0,-18-136 0,-6 6 0,21 63 0,14 53 0,11 71 0,-11-48 0,7 50 0,1-1 0,0-32 0,3 31 0,-1 0 0,-7-29 0,2 13 0,2-1 0,2-1 0,5-86 0,1 29 0,-5-3 0,5-118 0,9 155 0,-8 51 0,0 0 0,1-28 0,-4 31-268,2 0 0,0-1 0,5-16 0,-7 29-25,3-13-6533</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6:40.056"/>
    </inkml:context>
    <inkml:brush xml:id="br0">
      <inkml:brushProperty name="width" value="0.05" units="cm"/>
      <inkml:brushProperty name="height" value="0.05" units="cm"/>
      <inkml:brushProperty name="color" value="#66CC00"/>
    </inkml:brush>
  </inkml:definitions>
  <inkml:trace contextRef="#ctx0" brushRef="#br0">81 0 24575,'-4'0'0,"1"1"0,0 0 0,-1-1 0,1 1 0,0 0 0,0 0 0,0 1 0,0-1 0,0 1 0,0-1 0,0 1 0,1 0 0,-1 0 0,1 0 0,-1 0 0,1 1 0,0-1 0,-1 1 0,1-1 0,1 1 0,-1 0 0,0 0 0,1 0 0,-1 0 0,1 0 0,0 0 0,0 0 0,0 0 0,0 0 0,0 5 0,-2 11 0,0 0 0,1 0 0,1 34 0,1-37 0,-1-4 0,1 0 0,1 0 0,0 0 0,1 0 0,5 19 0,-6-28 0,0 0 0,0 0 0,1 0 0,0 0 0,-1 0 0,1-1 0,0 1 0,0-1 0,0 1 0,1-1 0,-1 0 0,1 0 0,-1 0 0,1 0 0,0 0 0,-1-1 0,1 1 0,0-1 0,0 0 0,0 1 0,0-2 0,0 1 0,1 0 0,-1 0 0,0-1 0,3 0 0,9 2 0,-1-1 0,1-1 0,-1 0 0,1-1 0,-1 0 0,20-5 0,-29 4 0,0 1 0,0-1 0,0 0 0,-1 0 0,1 0 0,-1-1 0,1 1 0,-1-1 0,0 0 0,0 0 0,0-1 0,-1 1 0,1-1 0,-1 0 0,0 0 0,0 0 0,0 0 0,-1-1 0,1 1 0,-1-1 0,2-6 0,6-16 0,8-44 0,-16 63 0,-1 0 0,0 1 0,-1-1 0,1 0 0,-2 0 0,1 0 0,-1 0 0,0 0 0,0 0 0,-5-12 0,5 17 4,-1 1-1,1 0 0,-1-1 1,0 1-1,1 0 1,-1 0-1,0 0 0,0 0 1,-1 1-1,1-1 1,0 0-1,0 1 1,-1-1-1,1 1 0,-1 0 1,0 0-1,1 0 1,-1 0-1,0 1 0,1-1 1,-1 1-1,-4-1 1,-8 0-202,0 0 0,-29 3 0,26-1-652,-5 0-5976</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6:41.303"/>
    </inkml:context>
    <inkml:brush xml:id="br0">
      <inkml:brushProperty name="width" value="0.05" units="cm"/>
      <inkml:brushProperty name="height" value="0.05" units="cm"/>
      <inkml:brushProperty name="color" value="#66CC00"/>
    </inkml:brush>
  </inkml:definitions>
  <inkml:trace contextRef="#ctx0" brushRef="#br0">0 819 24575,'54'-21'0,"-37"16"0,-7 3 0,0-1 0,0-1 0,0 1 0,-1-2 0,1 1 0,-1-1 0,0-1 0,0 1 0,-1-1 0,1-1 0,9-10 0,1-2 0,1 1 0,1 0 0,31-19 0,-28 20 0,29-21 0,2 3 0,106-50 0,-84 48 0,-52 23 0,1 2 0,1 0 0,27-7 0,-18 8 0,66-32 0,-67 27 0,64-21 0,-63 25 0,55-25 0,-64 24 0,1 1 0,1 2 0,45-12 0,77-5 0,-130 23 0,-2-1 0,34-12 0,-33 9 0,0 2 0,27-6 0,-5 5 0,-4 0 0,1 2 0,48-1 0,-56 5 0,55-10 0,-53 6 0,49-3 0,-59 7-86,1-1 0,36-9 0,-34 6-1021,-7 1-5719</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6:42.849"/>
    </inkml:context>
    <inkml:brush xml:id="br0">
      <inkml:brushProperty name="width" value="0.05" units="cm"/>
      <inkml:brushProperty name="height" value="0.05" units="cm"/>
      <inkml:brushProperty name="color" value="#66CC00"/>
    </inkml:brush>
  </inkml:definitions>
  <inkml:trace contextRef="#ctx0" brushRef="#br0">186 60 24575,'-7'-1'0,"0"1"0,0 1 0,0-1 0,-1 1 0,1 0 0,0 1 0,0 0 0,-9 3 0,14-3 0,0-1 0,-1 1 0,1-1 0,0 1 0,0 0 0,0 0 0,1 0 0,-1 0 0,0 0 0,1 1 0,-1-1 0,1 0 0,0 1 0,-1-1 0,1 1 0,1-1 0,-1 1 0,0 0 0,1-1 0,-1 1 0,1 0 0,0-1 0,-1 1 0,2 5 0,0-4 0,-1 0 0,1 1 0,1-1 0,-1 0 0,0 0 0,1 0 0,0-1 0,0 1 0,0 0 0,1-1 0,-1 1 0,1-1 0,0 0 0,0 0 0,0 0 0,0 0 0,0 0 0,1-1 0,-1 1 0,1-1 0,0 0 0,-1 0 0,1 0 0,7 1 0,2 3 0,0-1 0,1-1 0,-1 0 0,1-1 0,0-1 0,17 1 0,-27-2 0,0-1 0,0 0 0,0 0 0,0 0 0,0-1 0,0 1 0,0-1 0,0 0 0,0 0 0,-1 0 0,1-1 0,0 1 0,-1-1 0,1 0 0,-1 0 0,1 0 0,-1 0 0,0-1 0,0 0 0,0 1 0,5-7 0,-5 3 0,0 0 0,0-1 0,0 1 0,-1-1 0,0 0 0,0 1 0,-1-1 0,0 0 0,0 0 0,0 0 0,-2-13 0,2 13 0,-1 0 0,0-1 0,-1 1 0,0 0 0,0 0 0,0 0 0,-1 0 0,-5-13 0,5 18 0,0-1 0,0 1 0,0-1 0,0 1 0,0 0 0,-1 0 0,1 0 0,-1 0 0,1 0 0,-1 1 0,0-1 0,1 1 0,-1-1 0,0 1 0,0 0 0,0 0 0,0 0 0,0 1 0,-1-1 0,1 1 0,0 0 0,-5 0 0,-52-2 0,-89 9 0,145-7 0,1 1 0,-1-1 0,1 1 0,-1 0 0,1 0 0,-1 0 0,1 0 0,0 1 0,0-1 0,0 1 0,0 0 0,0 0 0,0 0 0,0 0 0,0 0 0,1 1 0,-1-1 0,1 1 0,0 0 0,-1-1 0,1 1 0,1 0 0,-1 0 0,0 1 0,1-1 0,-1 0 0,1 0 0,-1 7 0,0 3 0,0 1 0,1-1 0,0 1 0,2 0 0,-1-1 0,4 17 0,-2-17 0,1 0 0,0 0 0,0 0 0,1-1 0,1 1 0,0-1 0,9 14 0,-11-21 0,0 0 0,0 0 0,0-1 0,1 1 0,-1-1 0,1 0 0,0 0 0,0 0 0,1-1 0,-1 0 0,1 1 0,0-1 0,0-1 0,0 1 0,0-1 0,0 0 0,0 0 0,1 0 0,5 0 0,2 0 0,0 0 0,0-1 0,0-1 0,1 0 0,-1-1 0,0-1 0,0 0 0,0 0 0,0-1 0,0-1 0,-1 0 0,0-1 0,1 0 0,-2-1 0,1 0 0,21-16 0,-22 14 0,0-1 0,0 0 0,-1 0 0,-1-1 0,1 0 0,-2-1 0,1 0 0,10-20 0,-14 21 0,-1 0 0,0 0 0,-1 0 0,0 0 0,0-1 0,-1 0 0,-1 1 0,0-1 0,0 0 0,-1 1 0,-2-19 0,1 26 0,1 0 0,-1 0 0,0 1 0,0-1 0,0 0 0,0 1 0,0-1 0,-1 1 0,1-1 0,-1 1 0,0-1 0,1 1 0,-1 0 0,0 0 0,0 0 0,-1 0 0,1 0 0,0 0 0,-1 1 0,1-1 0,-1 1 0,1 0 0,-1 0 0,1 0 0,-1 0 0,0 0 0,0 0 0,0 1 0,0-1 0,-3 1 0,-13-2 0,0 1 0,0 1 0,-32 3 0,16 0 0,-19-4 0,40-1 0,0 1 0,0 1 0,0 1 0,0 0 0,0 0 0,-24 7 0,35-6-54,1-1-1,-1 1 0,1 0 1,0 0-1,0 0 1,-1 1-1,1-1 0,1 0 1,-1 1-1,0-1 1,1 1-1,-1 0 0,1-1 1,0 1-1,0 0 0,0 0 1,0 0-1,0 0 1,0 0-1,1 0 0,0 0 1,0 0-1,0 0 1,0 4-1,-1 14-6771</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6:49.693"/>
    </inkml:context>
    <inkml:brush xml:id="br0">
      <inkml:brushProperty name="width" value="0.05" units="cm"/>
      <inkml:brushProperty name="height" value="0.05" units="cm"/>
      <inkml:brushProperty name="color" value="#66CC00"/>
    </inkml:brush>
  </inkml:definitions>
  <inkml:trace contextRef="#ctx0" brushRef="#br0">1 0 24575,'1'81'0,"18"122"0,-16-181 0,1-1 0,0 0 0,2 0 0,0-1 0,11 21 0,-5-11 0,15 58 0,-21-63 0,2 0 0,0-1 0,2 1 0,13 23 0,-11-25 0,-2 0 0,15 46 0,-17-43 0,2 0 0,13 26 0,52 115 0,-27-52 0,-18-45 0,-18-39 0,2-1 0,26 44 0,-24-46 0,23 51 0,-4-5 0,-13-35 0,2 0 0,53 66 0,-64-93-1365,-1-2-5461</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6:51.005"/>
    </inkml:context>
    <inkml:brush xml:id="br0">
      <inkml:brushProperty name="width" value="0.05" units="cm"/>
      <inkml:brushProperty name="height" value="0.05" units="cm"/>
      <inkml:brushProperty name="color" value="#66CC00"/>
    </inkml:brush>
  </inkml:definitions>
  <inkml:trace contextRef="#ctx0" brushRef="#br0">642 0 24575,'-2'8'0,"0"0"0,0 0 0,-1 0 0,0 0 0,-6 9 0,3-2 0,-49 123 0,-34 74 0,49-141 0,26-48 0,0 0 0,-10 28 0,-16 36 0,25-59 0,2 1 0,-12 37 0,-11 34 0,22-66 0,-15 61 0,2 31 0,17-78 0,-22 69 0,-1 0 0,21-64 0,-1-3 0,3 0 0,2 1 0,-3 80 0,10-97 0,-2 0 0,-8 34 0,0 0 0,0-3 0,6-38 0,1 0 0,-1 34 0,6 324-1365,-1-363-5461</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8:32.122"/>
    </inkml:context>
    <inkml:brush xml:id="br0">
      <inkml:brushProperty name="width" value="0.05" units="cm"/>
      <inkml:brushProperty name="height" value="0.05" units="cm"/>
      <inkml:brushProperty name="color" value="#66CC00"/>
    </inkml:brush>
  </inkml:definitions>
  <inkml:trace contextRef="#ctx0" brushRef="#br0">31 28 24575,'-2'1'0,"1"-1"0,0 1 0,0-1 0,0 1 0,-1 0 0,1-1 0,0 1 0,0 0 0,0 0 0,0 0 0,0 0 0,1 0 0,-1 0 0,0 0 0,0 0 0,0 0 0,1 0 0,-1 0 0,1 0 0,-1 1 0,1-1 0,-1 0 0,1 0 0,0 1 0,0-1 0,0 0 0,-1 1 0,1 0 0,-4 46 0,4-42 0,-4 79 0,8 107 0,-4-188 0,1-1 0,-1 1 0,1-1 0,0 0 0,0 1 0,0-1 0,0 1 0,1-1 0,-1 0 0,1 0 0,0 0 0,0 0 0,0 0 0,0 0 0,0-1 0,1 1 0,-1-1 0,1 1 0,-1-1 0,1 0 0,0 0 0,0 0 0,0 0 0,0-1 0,1 1 0,-1-1 0,0 0 0,7 1 0,4 1 0,-1-2 0,1 0 0,0 0 0,-1-1 0,1-1 0,16-3 0,-25 4 0,0-1 0,0-1 0,0 1 0,0-1 0,0 1 0,0-2 0,0 1 0,-1 0 0,1-1 0,-1 0 0,1 0 0,-1 0 0,0 0 0,0-1 0,-1 0 0,1 0 0,-1 0 0,0 0 0,0 0 0,0-1 0,0 1 0,-1-1 0,0 0 0,0 0 0,0 1 0,-1-1 0,1-1 0,-1 1 0,1-8 0,0-13 0,0 0 0,-1-1 0,-2 1 0,-5-39 0,5 61 0,0-5 0,0 0 0,-1 1 0,0 0 0,0-1 0,-1 1 0,0 0 0,0 0 0,-1 0 0,0 0 0,-1 1 0,0 0 0,0 0 0,0 0 0,-1 0 0,0 1 0,0 0 0,-1 0 0,1 1 0,-1 0 0,-1 0 0,1 0 0,-1 1 0,1 0 0,-1 1 0,0 0 0,-1 0 0,1 0 0,0 1 0,-16-1 0,-53 3-1365,55 1-5461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34:55.809"/>
    </inkml:context>
    <inkml:brush xml:id="br0">
      <inkml:brushProperty name="width" value="0.05" units="cm"/>
      <inkml:brushProperty name="height" value="0.05" units="cm"/>
      <inkml:brushProperty name="color" value="#E71224"/>
    </inkml:brush>
  </inkml:definitions>
  <inkml:trace contextRef="#ctx0" brushRef="#br0">593 74 24575,'-2'-2'0,"0"-1"0,-1 0 0,1 0 0,0 1 0,-1-1 0,1 1 0,-1 0 0,0 0 0,0 0 0,0 0 0,0 0 0,0 1 0,0-1 0,-6-1 0,2 0 0,-8-4 0,-1 1 0,1 0 0,-1 2 0,0-1 0,0 2 0,-1 0 0,-18 0 0,-121 4 0,63 2 0,74-3 0,8-1 0,0 1 0,1 0 0,-1 1 0,0 0 0,0 1 0,-17 5 0,26-7 0,0 1 0,0 0 0,0 0 0,1 1 0,-1-1 0,0 0 0,0 0 0,1 1 0,-1-1 0,1 1 0,-1 0 0,1-1 0,0 1 0,-1 0 0,-1 4 0,2-3 0,0 0 0,1 1 0,-1-1 0,0 0 0,1 1 0,0-1 0,0 1 0,0-1 0,0 1 0,1-1 0,-1 1 0,3 6 0,1 3 0,1 1 0,1-1 0,1 0 0,-1-1 0,2 1 0,0-2 0,13 16 0,23 37 0,-7-18 0,-1-3 0,74 132 0,-1 1 0,-63-106-1365,-37-58-5461</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8:38.182"/>
    </inkml:context>
    <inkml:brush xml:id="br0">
      <inkml:brushProperty name="width" value="0.05" units="cm"/>
      <inkml:brushProperty name="height" value="0.05" units="cm"/>
      <inkml:brushProperty name="color" value="#66CC00"/>
    </inkml:brush>
  </inkml:definitions>
  <inkml:trace contextRef="#ctx0" brushRef="#br0">1 0 24575,'0'26'0,"1"0"0,1-1 0,1 0 0,1 1 0,1-1 0,1 0 0,1-1 0,2 0 0,11 23 0,-8-15 0,0-1 0,-3 1 0,9 46 0,-6-25 0,-5-22 0,2-1 0,14 33 0,-6-19 0,-3 2 0,14 73 0,-18-67 0,29 83 0,-26-95 0,14 84 0,-9-39 0,-6-8 0,-11-59 0,2 1 0,0 0 0,1-1 0,10 25 0,-2-8 0,-2 0 0,-1 1 0,4 42 0,8 33 0,-11-76 0,20 53 0,-13-42 0,12 55 0,-18-61 0,1 1 0,22 49 0,46 117 0,-72-189-1365,-3-2-5461</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8:38.960"/>
    </inkml:context>
    <inkml:brush xml:id="br0">
      <inkml:brushProperty name="width" value="0.05" units="cm"/>
      <inkml:brushProperty name="height" value="0.05" units="cm"/>
      <inkml:brushProperty name="color" value="#66CC00"/>
    </inkml:brush>
  </inkml:definitions>
  <inkml:trace contextRef="#ctx0" brushRef="#br0">44 83 24575,'-1'16'0,"-1"0"0,0 0 0,-6 17 0,-4 39 0,11-50 0,-1-9 0,1 0 0,1 0 0,0 0 0,3 19 0,-2-29 0,-1-1 0,1 1 0,0-1 0,0 1 0,0-1 0,0 1 0,0-1 0,0 0 0,0 1 0,1-1 0,-1 0 0,1 0 0,0 0 0,0 0 0,0 0 0,0-1 0,0 1 0,0 0 0,0-1 0,0 0 0,1 1 0,-1-1 0,0 0 0,1 0 0,-1 0 0,1 0 0,3 0 0,3 1 0,-1-1 0,1 0 0,-1 0 0,1-1 0,0 0 0,-1-1 0,1 0 0,-1 0 0,1 0 0,-1-1 0,1-1 0,-1 1 0,0-2 0,0 1 0,-1-1 0,1 0 0,-1 0 0,1-1 0,-1 0 0,-1 0 0,1-1 0,-1 0 0,0 0 0,0 0 0,-1-1 0,0 0 0,0 0 0,0 0 0,5-14 0,-3 7 0,6-14 0,17-55 0,-28 76 0,0 0 0,0-1 0,-1 1 0,0 0 0,0-1 0,-1 1 0,0 0 0,0-1 0,-1 1 0,0 0 0,0-1 0,-1 1 0,-3-11 0,3 15 0,0 0 0,0 1 0,0-1 0,-1 0 0,1 1 0,-1-1 0,1 1 0,-1 0 0,0-1 0,0 1 0,0 1 0,0-1 0,0 0 0,0 1 0,0 0 0,-1-1 0,1 1 0,0 0 0,-1 1 0,1-1 0,-7 0 0,-11 0 0,1 0 0,-35 4 0,24-1 0,5-2-113,18 0 17,1-1-1,-1 1 1,0 0 0,0 1-1,0 0 1,1 0 0,-1 1-1,0 0 1,1 0 0,-1 1 0,1 0-1,-10 5 1,5 3-6730</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8:40.393"/>
    </inkml:context>
    <inkml:brush xml:id="br0">
      <inkml:brushProperty name="width" value="0.05" units="cm"/>
      <inkml:brushProperty name="height" value="0.05" units="cm"/>
      <inkml:brushProperty name="color" value="#66CC00"/>
    </inkml:brush>
  </inkml:definitions>
  <inkml:trace contextRef="#ctx0" brushRef="#br0">1 1 24575,'0'54'0,"4"101"0,-2-138 0,0 0 0,2-1 0,0 1 0,0-1 0,2 1 0,14 29 0,3 1 0,-16-33 0,0 1 0,0-1 0,2 0 0,11 15 0,2 2 0,-2 0 0,-1 0 0,28 69 0,-34-71 0,12 31 0,-15-35 0,0-2 0,1 1 0,20 29 0,-23-39 0,-1-1 0,0 1 0,8 23 0,-10-24 0,0 0 0,0 0 0,2-1 0,13 22 0,-11-20 0,0 0 0,-1 1 0,0 0 0,9 30 0,-11-29 0,0 0 0,1-1 0,1 0 0,16 25 0,-14-25 0,-1-1 0,-1 2 0,0-1 0,8 27 0,-10-25 0,0-1 0,2-1 0,-1 0 0,18 26 0,-15-27 0,-2 0 0,0 1 0,0 0 0,8 27 0,-10-26 0,0 0 0,2 0 0,-1-1 0,19 26 0,-12-21 26,-2 1-1,0 0 0,-1 1 1,13 34-1,-15-31-398,1-1 0,2-1 0,22 36 0,-24-46-6453</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8:41.281"/>
    </inkml:context>
    <inkml:brush xml:id="br0">
      <inkml:brushProperty name="width" value="0.05" units="cm"/>
      <inkml:brushProperty name="height" value="0.05" units="cm"/>
      <inkml:brushProperty name="color" value="#66CC00"/>
    </inkml:brush>
  </inkml:definitions>
  <inkml:trace contextRef="#ctx0" brushRef="#br0">386 0 24575,'-10'1'0,"-1"1"0,0 0 0,0 0 0,1 1 0,0 0 0,-1 1 0,1 0 0,0 0 0,1 1 0,-1 1 0,-10 7 0,5-2 0,0 1 0,0 0 0,2 1 0,-1 0 0,-18 26 0,4 13 0,24-43 0,0 1 0,-1-1 0,0 0 0,0-1 0,-9 11 0,5-8 0,0 2 0,0-1 0,1 1 0,1 0 0,0 1 0,1 0 0,0 0 0,1 0 0,1 0 0,0 1 0,1 0 0,1 0 0,-2 22 0,4-37 0,0 0 0,0 1 0,0-1 0,0 0 0,0 0 0,0 0 0,0 1 0,0-1 0,0 0 0,0 0 0,0 0 0,0 1 0,0-1 0,0 0 0,0 0 0,0 0 0,0 1 0,0-1 0,0 0 0,0 0 0,0 0 0,1 1 0,-1-1 0,0 0 0,0 0 0,0 0 0,0 0 0,0 1 0,0-1 0,1 0 0,-1 0 0,0 0 0,0 0 0,0 0 0,0 0 0,1 1 0,-1-1 0,0 0 0,0 0 0,0 0 0,1 0 0,-1 0 0,0 0 0,0 0 0,0 0 0,1 0 0,-1 0 0,0 0 0,0 0 0,1 0 0,-1 0 0,0 0 0,0 0 0,0 0 0,1 0 0,-1 0 0,0-1 0,0 1 0,13-15 0,8-21 0,6-20-1365,-22 38-5461</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8:41.969"/>
    </inkml:context>
    <inkml:brush xml:id="br0">
      <inkml:brushProperty name="width" value="0.05" units="cm"/>
      <inkml:brushProperty name="height" value="0.05" units="cm"/>
      <inkml:brushProperty name="color" value="#66CC00"/>
    </inkml:brush>
  </inkml:definitions>
  <inkml:trace contextRef="#ctx0" brushRef="#br0">0 2 24575,'15'0'0,"6"-1"0,1 1 0,-1 1 0,0 1 0,0 1 0,28 7 0,-44-8 0,0 0 0,0 0 0,0 0 0,0 1 0,-1-1 0,1 1 0,-1 0 0,1 1 0,-1-1 0,0 1 0,-1 0 0,1-1 0,0 2 0,-1-1 0,0 0 0,0 1 0,-1-1 0,1 1 0,-1 0 0,0 0 0,0 0 0,0 0 0,-1 0 0,0 1 0,0-1 0,1 10 0,-2 4 0,-1 0 0,-1 0 0,0-1 0,-1 1 0,-2 0 0,-8 25 0,-6 29 0,15-46 0,-2 0 0,-2 0 0,0 0 0,-1-1 0,-22 41 0,25-53 0,1-1 0,1 1 0,0 0 0,0-1 0,1 2 0,1-1 0,0 20 0,-5 18 0,2-13-682,1 77-1,4-94-6143</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8:42.512"/>
    </inkml:context>
    <inkml:brush xml:id="br0">
      <inkml:brushProperty name="width" value="0.05" units="cm"/>
      <inkml:brushProperty name="height" value="0.05" units="cm"/>
      <inkml:brushProperty name="color" value="#66CC00"/>
    </inkml:brush>
  </inkml:definitions>
  <inkml:trace contextRef="#ctx0" brushRef="#br0">0 0 24575,'1'8'0,"0"0"0,0 0 0,0 0 0,1 0 0,1 0 0,-1 0 0,1-1 0,1 1 0,-1-1 0,1 0 0,6 9 0,9 9 0,34 37 0,-22-26 0,-9-10 0,1-1 0,45 38 0,-62-59 0,1-1 0,-1 1 0,1-1 0,-1-1 0,1 0 0,0 1 0,0-2 0,0 1 0,0-1 0,0 0 0,9-1 0,9 1 0,45-6 0,-66 4-76,0 0 1,0 0-1,0 0 0,-1 0 0,1-1 0,0 1 0,-1-1 0,1 0 1,-1 0-1,1-1 0,-1 1 0,0-1 0,0 1 0,0-1 1,0 0-1,-1 0 0,4-5 0,2-6-6750</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8:42.945"/>
    </inkml:context>
    <inkml:brush xml:id="br0">
      <inkml:brushProperty name="width" value="0.05" units="cm"/>
      <inkml:brushProperty name="height" value="0.05" units="cm"/>
      <inkml:brushProperty name="color" value="#66CC00"/>
    </inkml:brush>
  </inkml:definitions>
  <inkml:trace contextRef="#ctx0" brushRef="#br0">69 0 24575,'2'92'0,"-5"100"0,-2-162-270,-2 0-1,-1 0 0,-2-1 0,-21 46 0,31-74 260,-7 14-6815</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8:43.883"/>
    </inkml:context>
    <inkml:brush xml:id="br0">
      <inkml:brushProperty name="width" value="0.05" units="cm"/>
      <inkml:brushProperty name="height" value="0.05" units="cm"/>
      <inkml:brushProperty name="color" value="#66CC00"/>
    </inkml:brush>
  </inkml:definitions>
  <inkml:trace contextRef="#ctx0" brushRef="#br0">29 0 24575,'-1'8'0,"0"0"0,0 0 0,-1 0 0,-5 13 0,-4 25 0,5 293 0,9-186 0,-5-62 0,5 100 0,0-174 0,0 0 0,2 0 0,0 0 0,1 0 0,0-1 0,2 0 0,0 0 0,0-1 0,2 0 0,14 18 0,-22-30 6,0-1 0,0 1-1,1-1 1,-1 1 0,1-1-1,-1 0 1,1 0 0,0 0 0,0 0-1,0-1 1,0 1 0,0-1-1,0 0 1,0 0 0,1 0-1,-1 0 1,0 0 0,1-1 0,-1 1-1,7-1 1,-8 0-57,1-1 0,-1 1-1,1-1 1,-1 1 0,0-1 0,1 0 0,-1 0-1,0 0 1,0 0 0,0 0 0,0-1 0,0 1-1,0-1 1,0 1 0,0-1 0,0 0-1,-1 0 1,1 1 0,-1-1 0,1 0 0,-1 0-1,0-1 1,0 1 0,1 0 0,-2 0 0,1-1-1,0 1 1,0-4 0,3-14-6775</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8:44.410"/>
    </inkml:context>
    <inkml:brush xml:id="br0">
      <inkml:brushProperty name="width" value="0.05" units="cm"/>
      <inkml:brushProperty name="height" value="0.05" units="cm"/>
      <inkml:brushProperty name="color" value="#66CC00"/>
    </inkml:brush>
  </inkml:definitions>
  <inkml:trace contextRef="#ctx0" brushRef="#br0">1 1 24575,'0'770'-1365,"0"-748"-5461</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6T13:58:44.941"/>
    </inkml:context>
    <inkml:brush xml:id="br0">
      <inkml:brushProperty name="width" value="0.05" units="cm"/>
      <inkml:brushProperty name="height" value="0.05" units="cm"/>
      <inkml:brushProperty name="color" value="#66CC00"/>
    </inkml:brush>
  </inkml:definitions>
  <inkml:trace contextRef="#ctx0" brushRef="#br0">0 1 24575,'21'54'0,"1"81"0,-15-88 0,-2 1 0,-3-1 0,-5 82 0,1-24 0,2-83 0,-1 12 0,2-1 0,1 1 0,12 59 0,-10-71-341,-1 0 0,-1 0-1,0 28 1,-2-28-6485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8E1CCE20-FD2F-40C5-ABE3-3369F20AA0E6}" type="datetime1">
              <a:rPr lang="zh-CN" altLang="en-US" smtClean="0"/>
              <a:t>2025/4/6</a:t>
            </a:fld>
            <a:endParaRPr 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zh-cn"/>
              <a:t>单击此处编辑母版文本样式</a:t>
            </a:r>
            <a:endParaRPr lang="en-US"/>
          </a:p>
          <a:p>
            <a:pPr lvl="1" rtl="0"/>
            <a:r>
              <a:rPr lang="zh-cn"/>
              <a:t>第二级</a:t>
            </a:r>
          </a:p>
          <a:p>
            <a:pPr lvl="2" rtl="0"/>
            <a:r>
              <a:rPr lang="zh-cn"/>
              <a:t>第三级</a:t>
            </a:r>
          </a:p>
          <a:p>
            <a:pPr lvl="3" rtl="0"/>
            <a:r>
              <a:rPr lang="zh-cn"/>
              <a:t>第四级</a:t>
            </a:r>
          </a:p>
          <a:p>
            <a:pPr lvl="4" rtl="0"/>
            <a:r>
              <a:rPr lang="zh-cn"/>
              <a:t>第五级</a:t>
            </a:r>
            <a:endParaRPr 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C2B151B-D7D1-48E5-8230-5AADBC794F88}" type="slidenum">
              <a:rPr lang="en-US" smtClean="0"/>
              <a:t>‹#›</a:t>
            </a:fld>
            <a:endParaRPr lang="en-US"/>
          </a:p>
        </p:txBody>
      </p:sp>
    </p:spTree>
    <p:extLst>
      <p:ext uri="{BB962C8B-B14F-4D97-AF65-F5344CB8AC3E}">
        <p14:creationId xmlns:p14="http://schemas.microsoft.com/office/powerpoint/2010/main" val="31385927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0" name="长方形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标题 1"/>
          <p:cNvSpPr>
            <a:spLocks noGrp="1"/>
          </p:cNvSpPr>
          <p:nvPr>
            <p:ph type="ctrTitle"/>
          </p:nvPr>
        </p:nvSpPr>
        <p:spPr>
          <a:xfrm>
            <a:off x="1097280" y="758952"/>
            <a:ext cx="10058400" cy="3566160"/>
          </a:xfrm>
        </p:spPr>
        <p:txBody>
          <a:bodyPr rtlCol="0" anchor="b">
            <a:normAutofit/>
          </a:bodyPr>
          <a:lstStyle>
            <a:lvl1pPr algn="l">
              <a:lnSpc>
                <a:spcPct val="90000"/>
              </a:lnSpc>
              <a:defRPr sz="8000" spc="-50" baseline="0">
                <a:solidFill>
                  <a:schemeClr val="tx1">
                    <a:lumMod val="85000"/>
                    <a:lumOff val="15000"/>
                  </a:schemeClr>
                </a:solidFill>
              </a:defRPr>
            </a:lvl1pPr>
          </a:lstStyle>
          <a:p>
            <a:pPr rtl="0"/>
            <a:r>
              <a:rPr lang="zh-CN" altLang="en-US"/>
              <a:t>单击此处编辑母版标题样式</a:t>
            </a:r>
            <a:endParaRPr lang="en-US" dirty="0"/>
          </a:p>
        </p:txBody>
      </p:sp>
      <p:sp>
        <p:nvSpPr>
          <p:cNvPr id="3" name="副标题 2"/>
          <p:cNvSpPr>
            <a:spLocks noGrp="1"/>
          </p:cNvSpPr>
          <p:nvPr>
            <p:ph type="subTitle" idx="1"/>
          </p:nvPr>
        </p:nvSpPr>
        <p:spPr>
          <a:xfrm>
            <a:off x="1100051" y="4645152"/>
            <a:ext cx="10058400" cy="1143000"/>
          </a:xfrm>
        </p:spPr>
        <p:txBody>
          <a:bodyPr lIns="91440" rIns="91440" rtlCol="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zh-CN" altLang="en-US"/>
              <a:t>单击此处编辑母版副标题样式</a:t>
            </a:r>
            <a:endParaRPr lang="en-US" dirty="0"/>
          </a:p>
        </p:txBody>
      </p:sp>
      <p:cxnSp>
        <p:nvCxnSpPr>
          <p:cNvPr id="9" name="直接连接符​​(S)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日期占位符 3">
            <a:extLst>
              <a:ext uri="{FF2B5EF4-FFF2-40B4-BE49-F238E27FC236}">
                <a16:creationId xmlns:a16="http://schemas.microsoft.com/office/drawing/2014/main" id="{9925CCF1-92C0-4AF3-BFAF-4921631915AB}"/>
              </a:ext>
            </a:extLst>
          </p:cNvPr>
          <p:cNvSpPr>
            <a:spLocks noGrp="1"/>
          </p:cNvSpPr>
          <p:nvPr>
            <p:ph type="dt" sz="half" idx="10"/>
          </p:nvPr>
        </p:nvSpPr>
        <p:spPr/>
        <p:txBody>
          <a:bodyPr rtlCol="0"/>
          <a:lstStyle/>
          <a:p>
            <a:pPr rtl="0"/>
            <a:fld id="{E203234F-2943-4AD6-8E73-34C216403FC9}" type="datetime1">
              <a:rPr lang="zh-CN" altLang="en-US" smtClean="0"/>
              <a:t>2025/4/6</a:t>
            </a:fld>
            <a:endParaRPr lang="en-US" dirty="0"/>
          </a:p>
        </p:txBody>
      </p:sp>
      <p:sp>
        <p:nvSpPr>
          <p:cNvPr id="5" name="页脚占位符 4">
            <a:extLst>
              <a:ext uri="{FF2B5EF4-FFF2-40B4-BE49-F238E27FC236}">
                <a16:creationId xmlns:a16="http://schemas.microsoft.com/office/drawing/2014/main" id="{051A78A9-3DFF-4937-A9F2-5D8CF495F367}"/>
              </a:ext>
            </a:extLst>
          </p:cNvPr>
          <p:cNvSpPr>
            <a:spLocks noGrp="1"/>
          </p:cNvSpPr>
          <p:nvPr>
            <p:ph type="ftr" sz="quarter" idx="11"/>
          </p:nvPr>
        </p:nvSpPr>
        <p:spPr/>
        <p:txBody>
          <a:bodyPr rtlCol="0"/>
          <a:lstStyle/>
          <a:p>
            <a:pPr rtl="0"/>
            <a:endParaRPr lang="en-US" dirty="0"/>
          </a:p>
        </p:txBody>
      </p:sp>
      <p:sp>
        <p:nvSpPr>
          <p:cNvPr id="6" name="灯片编号占位符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425833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rtlCol="0"/>
          <a:lstStyle/>
          <a:p>
            <a:pPr rtl="0"/>
            <a:r>
              <a:rPr lang="zh-CN" altLang="en-US"/>
              <a:t>单击此处编辑母版标题样式</a:t>
            </a:r>
            <a:endParaRPr lang="en-US" dirty="0"/>
          </a:p>
        </p:txBody>
      </p:sp>
      <p:sp>
        <p:nvSpPr>
          <p:cNvPr id="3" name="垂直文本占位符 2"/>
          <p:cNvSpPr>
            <a:spLocks noGrp="1"/>
          </p:cNvSpPr>
          <p:nvPr>
            <p:ph type="body" orient="vert" idx="1"/>
          </p:nvPr>
        </p:nvSpPr>
        <p:spPr/>
        <p:txBody>
          <a:bodyPr vert="eaVert" lIns="45720" tIns="0" rIns="45720" bIns="0" rtlCol="0"/>
          <a:lstStyle/>
          <a:p>
            <a:pPr lvl="0" rtl="0"/>
            <a:r>
              <a:rPr lang="zh-CN" altLang="en-US"/>
              <a:t>单击此处编辑母版文本样式</a:t>
            </a:r>
          </a:p>
          <a:p>
            <a:pPr lvl="1" rtl="0"/>
            <a:r>
              <a:rPr lang="zh-CN" altLang="en-US"/>
              <a:t>二级</a:t>
            </a:r>
          </a:p>
          <a:p>
            <a:pPr lvl="2" rtl="0"/>
            <a:r>
              <a:rPr lang="zh-CN" altLang="en-US"/>
              <a:t>三级</a:t>
            </a:r>
          </a:p>
          <a:p>
            <a:pPr lvl="3" rtl="0"/>
            <a:r>
              <a:rPr lang="zh-CN" altLang="en-US"/>
              <a:t>四级</a:t>
            </a:r>
          </a:p>
          <a:p>
            <a:pPr lvl="4" rtl="0"/>
            <a:r>
              <a:rPr lang="zh-CN" altLang="en-US"/>
              <a:t>五级</a:t>
            </a:r>
            <a:endParaRPr lang="en-US" dirty="0"/>
          </a:p>
        </p:txBody>
      </p:sp>
      <p:sp>
        <p:nvSpPr>
          <p:cNvPr id="7" name="日期占位符 6">
            <a:extLst>
              <a:ext uri="{FF2B5EF4-FFF2-40B4-BE49-F238E27FC236}">
                <a16:creationId xmlns:a16="http://schemas.microsoft.com/office/drawing/2014/main" id="{7D5506EE-1026-4F35-9ACC-BD05BE0F9B36}"/>
              </a:ext>
            </a:extLst>
          </p:cNvPr>
          <p:cNvSpPr>
            <a:spLocks noGrp="1"/>
          </p:cNvSpPr>
          <p:nvPr>
            <p:ph type="dt" sz="half" idx="10"/>
          </p:nvPr>
        </p:nvSpPr>
        <p:spPr/>
        <p:txBody>
          <a:bodyPr rtlCol="0"/>
          <a:lstStyle/>
          <a:p>
            <a:pPr rtl="0"/>
            <a:fld id="{6818B044-5115-4C63-8F06-0D627F0729F0}" type="datetime1">
              <a:rPr lang="zh-CN" altLang="en-US" smtClean="0"/>
              <a:t>2025/4/6</a:t>
            </a:fld>
            <a:endParaRPr lang="en-US" dirty="0"/>
          </a:p>
        </p:txBody>
      </p:sp>
      <p:sp>
        <p:nvSpPr>
          <p:cNvPr id="8" name="页脚占位符 7">
            <a:extLst>
              <a:ext uri="{FF2B5EF4-FFF2-40B4-BE49-F238E27FC236}">
                <a16:creationId xmlns:a16="http://schemas.microsoft.com/office/drawing/2014/main" id="{B7696E5F-8D95-4450-AE52-5438E6EDE2BF}"/>
              </a:ext>
            </a:extLst>
          </p:cNvPr>
          <p:cNvSpPr>
            <a:spLocks noGrp="1"/>
          </p:cNvSpPr>
          <p:nvPr>
            <p:ph type="ftr" sz="quarter" idx="11"/>
          </p:nvPr>
        </p:nvSpPr>
        <p:spPr/>
        <p:txBody>
          <a:bodyPr rtlCol="0"/>
          <a:lstStyle/>
          <a:p>
            <a:pPr rtl="0"/>
            <a:endParaRPr lang="en-US" dirty="0"/>
          </a:p>
        </p:txBody>
      </p:sp>
      <p:sp>
        <p:nvSpPr>
          <p:cNvPr id="9" name="灯片编号占位符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67226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标题与文本">
    <p:spTree>
      <p:nvGrpSpPr>
        <p:cNvPr id="1" name=""/>
        <p:cNvGrpSpPr/>
        <p:nvPr/>
      </p:nvGrpSpPr>
      <p:grpSpPr>
        <a:xfrm>
          <a:off x="0" y="0"/>
          <a:ext cx="0" cy="0"/>
          <a:chOff x="0" y="0"/>
          <a:chExt cx="0" cy="0"/>
        </a:xfrm>
      </p:grpSpPr>
      <p:sp>
        <p:nvSpPr>
          <p:cNvPr id="9" name="长方形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垂直标题 1"/>
          <p:cNvSpPr>
            <a:spLocks noGrp="1"/>
          </p:cNvSpPr>
          <p:nvPr>
            <p:ph type="title" orient="vert"/>
          </p:nvPr>
        </p:nvSpPr>
        <p:spPr>
          <a:xfrm>
            <a:off x="8724900" y="412302"/>
            <a:ext cx="2628900" cy="5759898"/>
          </a:xfrm>
        </p:spPr>
        <p:txBody>
          <a:bodyPr vert="eaVert" rtlCol="0"/>
          <a:lstStyle/>
          <a:p>
            <a:pPr rtl="0"/>
            <a:r>
              <a:rPr lang="zh-CN" altLang="en-US"/>
              <a:t>单击此处编辑母版标题样式</a:t>
            </a:r>
            <a:endParaRPr lang="en-US" dirty="0"/>
          </a:p>
        </p:txBody>
      </p:sp>
      <p:sp>
        <p:nvSpPr>
          <p:cNvPr id="3" name="垂直文本占位符 2"/>
          <p:cNvSpPr>
            <a:spLocks noGrp="1"/>
          </p:cNvSpPr>
          <p:nvPr>
            <p:ph type="body" orient="vert" idx="1"/>
          </p:nvPr>
        </p:nvSpPr>
        <p:spPr>
          <a:xfrm>
            <a:off x="838200" y="412302"/>
            <a:ext cx="7734300" cy="5759898"/>
          </a:xfrm>
        </p:spPr>
        <p:txBody>
          <a:bodyPr vert="eaVert" lIns="45720" tIns="0" rIns="45720" bIns="0" rtlCol="0"/>
          <a:lstStyle/>
          <a:p>
            <a:pPr lvl="0" rtl="0"/>
            <a:r>
              <a:rPr lang="zh-CN" altLang="en-US"/>
              <a:t>单击此处编辑母版文本样式</a:t>
            </a:r>
          </a:p>
          <a:p>
            <a:pPr lvl="1" rtl="0"/>
            <a:r>
              <a:rPr lang="zh-CN" altLang="en-US"/>
              <a:t>二级</a:t>
            </a:r>
          </a:p>
          <a:p>
            <a:pPr lvl="2" rtl="0"/>
            <a:r>
              <a:rPr lang="zh-CN" altLang="en-US"/>
              <a:t>三级</a:t>
            </a:r>
          </a:p>
          <a:p>
            <a:pPr lvl="3" rtl="0"/>
            <a:r>
              <a:rPr lang="zh-CN" altLang="en-US"/>
              <a:t>四级</a:t>
            </a:r>
          </a:p>
          <a:p>
            <a:pPr lvl="4" rtl="0"/>
            <a:r>
              <a:rPr lang="zh-CN" altLang="en-US"/>
              <a:t>五级</a:t>
            </a:r>
            <a:endParaRPr lang="en-US" dirty="0"/>
          </a:p>
        </p:txBody>
      </p:sp>
      <p:sp>
        <p:nvSpPr>
          <p:cNvPr id="7" name="日期占位符 6">
            <a:extLst>
              <a:ext uri="{FF2B5EF4-FFF2-40B4-BE49-F238E27FC236}">
                <a16:creationId xmlns:a16="http://schemas.microsoft.com/office/drawing/2014/main" id="{AF33D6B0-F070-45C4-A472-19F432BE3932}"/>
              </a:ext>
            </a:extLst>
          </p:cNvPr>
          <p:cNvSpPr>
            <a:spLocks noGrp="1"/>
          </p:cNvSpPr>
          <p:nvPr>
            <p:ph type="dt" sz="half" idx="10"/>
          </p:nvPr>
        </p:nvSpPr>
        <p:spPr/>
        <p:txBody>
          <a:bodyPr rtlCol="0"/>
          <a:lstStyle/>
          <a:p>
            <a:pPr rtl="0"/>
            <a:fld id="{C0E476C3-78BD-40CB-9C6F-0D41DD7E1D50}" type="datetime1">
              <a:rPr lang="zh-CN" altLang="en-US" smtClean="0"/>
              <a:t>2025/4/6</a:t>
            </a:fld>
            <a:endParaRPr lang="en-US" dirty="0"/>
          </a:p>
        </p:txBody>
      </p:sp>
      <p:sp>
        <p:nvSpPr>
          <p:cNvPr id="8" name="页脚占位符 7">
            <a:extLst>
              <a:ext uri="{FF2B5EF4-FFF2-40B4-BE49-F238E27FC236}">
                <a16:creationId xmlns:a16="http://schemas.microsoft.com/office/drawing/2014/main" id="{9975399F-DAB2-410D-967F-ED17E6F796E7}"/>
              </a:ext>
            </a:extLst>
          </p:cNvPr>
          <p:cNvSpPr>
            <a:spLocks noGrp="1"/>
          </p:cNvSpPr>
          <p:nvPr>
            <p:ph type="ftr" sz="quarter" idx="11"/>
          </p:nvPr>
        </p:nvSpPr>
        <p:spPr/>
        <p:txBody>
          <a:bodyPr rtlCol="0"/>
          <a:lstStyle/>
          <a:p>
            <a:pPr rtl="0"/>
            <a:endParaRPr lang="en-US" dirty="0"/>
          </a:p>
        </p:txBody>
      </p:sp>
      <p:sp>
        <p:nvSpPr>
          <p:cNvPr id="10" name="灯片编号占位符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761827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rtlCol="0"/>
          <a:lstStyle/>
          <a:p>
            <a:pPr rtl="0"/>
            <a:r>
              <a:rPr lang="zh-CN" altLang="en-US"/>
              <a:t>单击此处编辑母版标题样式</a:t>
            </a:r>
            <a:endParaRPr lang="en-US" dirty="0"/>
          </a:p>
        </p:txBody>
      </p:sp>
      <p:sp>
        <p:nvSpPr>
          <p:cNvPr id="3" name="内容占位符 2"/>
          <p:cNvSpPr>
            <a:spLocks noGrp="1"/>
          </p:cNvSpPr>
          <p:nvPr>
            <p:ph idx="1"/>
          </p:nvPr>
        </p:nvSpPr>
        <p:spPr/>
        <p:txBody>
          <a:bodyPr rtlCol="0"/>
          <a:lstStyle/>
          <a:p>
            <a:pPr lvl="0" rtl="0"/>
            <a:r>
              <a:rPr lang="zh-CN" altLang="en-US"/>
              <a:t>单击此处编辑母版文本样式</a:t>
            </a:r>
          </a:p>
          <a:p>
            <a:pPr lvl="1" rtl="0"/>
            <a:r>
              <a:rPr lang="zh-CN" altLang="en-US"/>
              <a:t>二级</a:t>
            </a:r>
          </a:p>
          <a:p>
            <a:pPr lvl="2" rtl="0"/>
            <a:r>
              <a:rPr lang="zh-CN" altLang="en-US"/>
              <a:t>三级</a:t>
            </a:r>
          </a:p>
          <a:p>
            <a:pPr lvl="3" rtl="0"/>
            <a:r>
              <a:rPr lang="zh-CN" altLang="en-US"/>
              <a:t>四级</a:t>
            </a:r>
          </a:p>
          <a:p>
            <a:pPr lvl="4" rtl="0"/>
            <a:r>
              <a:rPr lang="zh-CN" altLang="en-US"/>
              <a:t>五级</a:t>
            </a:r>
            <a:endParaRPr lang="en-US" dirty="0"/>
          </a:p>
        </p:txBody>
      </p:sp>
      <p:sp>
        <p:nvSpPr>
          <p:cNvPr id="7" name="日期占位符 6">
            <a:extLst>
              <a:ext uri="{FF2B5EF4-FFF2-40B4-BE49-F238E27FC236}">
                <a16:creationId xmlns:a16="http://schemas.microsoft.com/office/drawing/2014/main" id="{354D8B55-9EA8-4B81-8E84-9B93B0A27559}"/>
              </a:ext>
            </a:extLst>
          </p:cNvPr>
          <p:cNvSpPr>
            <a:spLocks noGrp="1"/>
          </p:cNvSpPr>
          <p:nvPr>
            <p:ph type="dt" sz="half" idx="10"/>
          </p:nvPr>
        </p:nvSpPr>
        <p:spPr/>
        <p:txBody>
          <a:bodyPr rtlCol="0"/>
          <a:lstStyle/>
          <a:p>
            <a:pPr rtl="0"/>
            <a:fld id="{A24A4C0A-F292-41BE-9CD1-530467B1B9F8}" type="datetime1">
              <a:rPr lang="zh-CN" altLang="en-US" smtClean="0"/>
              <a:t>2025/4/6</a:t>
            </a:fld>
            <a:endParaRPr lang="en-US" dirty="0"/>
          </a:p>
        </p:txBody>
      </p:sp>
      <p:sp>
        <p:nvSpPr>
          <p:cNvPr id="8" name="页脚占位符 7">
            <a:extLst>
              <a:ext uri="{FF2B5EF4-FFF2-40B4-BE49-F238E27FC236}">
                <a16:creationId xmlns:a16="http://schemas.microsoft.com/office/drawing/2014/main" id="{062CA021-2578-47CB-822C-BDDFF7223B28}"/>
              </a:ext>
            </a:extLst>
          </p:cNvPr>
          <p:cNvSpPr>
            <a:spLocks noGrp="1"/>
          </p:cNvSpPr>
          <p:nvPr>
            <p:ph type="ftr" sz="quarter" idx="11"/>
          </p:nvPr>
        </p:nvSpPr>
        <p:spPr/>
        <p:txBody>
          <a:bodyPr rtlCol="0"/>
          <a:lstStyle/>
          <a:p>
            <a:pPr rtl="0"/>
            <a:endParaRPr lang="en-US" dirty="0"/>
          </a:p>
        </p:txBody>
      </p:sp>
      <p:sp>
        <p:nvSpPr>
          <p:cNvPr id="9" name="灯片编号占位符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89267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Pr>
        <a:solidFill>
          <a:schemeClr val="bg1"/>
        </a:solidFill>
        <a:effectLst/>
      </p:bgPr>
    </p:bg>
    <p:spTree>
      <p:nvGrpSpPr>
        <p:cNvPr id="1" name=""/>
        <p:cNvGrpSpPr/>
        <p:nvPr/>
      </p:nvGrpSpPr>
      <p:grpSpPr>
        <a:xfrm>
          <a:off x="0" y="0"/>
          <a:ext cx="0" cy="0"/>
          <a:chOff x="0" y="0"/>
          <a:chExt cx="0" cy="0"/>
        </a:xfrm>
      </p:grpSpPr>
      <p:sp>
        <p:nvSpPr>
          <p:cNvPr id="10" name="长方形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标题 1"/>
          <p:cNvSpPr>
            <a:spLocks noGrp="1"/>
          </p:cNvSpPr>
          <p:nvPr>
            <p:ph type="title"/>
          </p:nvPr>
        </p:nvSpPr>
        <p:spPr>
          <a:xfrm>
            <a:off x="1097280" y="758952"/>
            <a:ext cx="10058400" cy="3566160"/>
          </a:xfrm>
        </p:spPr>
        <p:txBody>
          <a:bodyPr rtlCol="0" anchor="b" anchorCtr="0">
            <a:normAutofit/>
          </a:bodyPr>
          <a:lstStyle>
            <a:lvl1pPr>
              <a:lnSpc>
                <a:spcPct val="90000"/>
              </a:lnSpc>
              <a:defRPr sz="8000" b="0">
                <a:solidFill>
                  <a:schemeClr val="tx1">
                    <a:lumMod val="85000"/>
                    <a:lumOff val="15000"/>
                  </a:schemeClr>
                </a:solidFill>
              </a:defRPr>
            </a:lvl1pPr>
          </a:lstStyle>
          <a:p>
            <a:pPr rtl="0"/>
            <a:r>
              <a:rPr lang="zh-CN" altLang="en-US"/>
              <a:t>单击此处编辑母版标题样式</a:t>
            </a:r>
            <a:endParaRPr lang="en-US" dirty="0"/>
          </a:p>
        </p:txBody>
      </p:sp>
      <p:sp>
        <p:nvSpPr>
          <p:cNvPr id="3" name="文本占位符 2"/>
          <p:cNvSpPr>
            <a:spLocks noGrp="1"/>
          </p:cNvSpPr>
          <p:nvPr>
            <p:ph type="body" idx="1"/>
          </p:nvPr>
        </p:nvSpPr>
        <p:spPr>
          <a:xfrm>
            <a:off x="1097280" y="4663440"/>
            <a:ext cx="10058400" cy="1143000"/>
          </a:xfrm>
        </p:spPr>
        <p:txBody>
          <a:bodyPr lIns="91440" rIns="91440" rtlCol="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zh-CN" altLang="en-US"/>
              <a:t>单击此处编辑母版文本样式</a:t>
            </a:r>
          </a:p>
        </p:txBody>
      </p:sp>
      <p:cxnSp>
        <p:nvCxnSpPr>
          <p:cNvPr id="9" name="直接连接符​​(S)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日期占位符 6">
            <a:extLst>
              <a:ext uri="{FF2B5EF4-FFF2-40B4-BE49-F238E27FC236}">
                <a16:creationId xmlns:a16="http://schemas.microsoft.com/office/drawing/2014/main" id="{AAF2E137-EC28-48F8-9198-1F02539029B6}"/>
              </a:ext>
            </a:extLst>
          </p:cNvPr>
          <p:cNvSpPr>
            <a:spLocks noGrp="1"/>
          </p:cNvSpPr>
          <p:nvPr>
            <p:ph type="dt" sz="half" idx="10"/>
          </p:nvPr>
        </p:nvSpPr>
        <p:spPr/>
        <p:txBody>
          <a:bodyPr rtlCol="0"/>
          <a:lstStyle/>
          <a:p>
            <a:pPr rtl="0"/>
            <a:fld id="{C31630FC-7090-4D1C-93D5-113C82941F4E}" type="datetime1">
              <a:rPr lang="zh-CN" altLang="en-US" smtClean="0"/>
              <a:t>2025/4/6</a:t>
            </a:fld>
            <a:endParaRPr lang="en-US" dirty="0"/>
          </a:p>
        </p:txBody>
      </p:sp>
      <p:sp>
        <p:nvSpPr>
          <p:cNvPr id="8" name="页脚占位符 7">
            <a:extLst>
              <a:ext uri="{FF2B5EF4-FFF2-40B4-BE49-F238E27FC236}">
                <a16:creationId xmlns:a16="http://schemas.microsoft.com/office/drawing/2014/main" id="{189422CD-6F62-4DD6-89EF-07A60B42D219}"/>
              </a:ext>
            </a:extLst>
          </p:cNvPr>
          <p:cNvSpPr>
            <a:spLocks noGrp="1"/>
          </p:cNvSpPr>
          <p:nvPr>
            <p:ph type="ftr" sz="quarter" idx="11"/>
          </p:nvPr>
        </p:nvSpPr>
        <p:spPr/>
        <p:txBody>
          <a:bodyPr rtlCol="0"/>
          <a:lstStyle/>
          <a:p>
            <a:pPr rtl="0"/>
            <a:endParaRPr lang="en-US" dirty="0"/>
          </a:p>
        </p:txBody>
      </p:sp>
      <p:sp>
        <p:nvSpPr>
          <p:cNvPr id="11" name="灯片编号占位符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30416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标题 7"/>
          <p:cNvSpPr>
            <a:spLocks noGrp="1"/>
          </p:cNvSpPr>
          <p:nvPr>
            <p:ph type="title"/>
          </p:nvPr>
        </p:nvSpPr>
        <p:spPr>
          <a:xfrm>
            <a:off x="1097280" y="286603"/>
            <a:ext cx="10058400" cy="1450757"/>
          </a:xfrm>
        </p:spPr>
        <p:txBody>
          <a:bodyPr rtlCol="0"/>
          <a:lstStyle/>
          <a:p>
            <a:pPr rtl="0"/>
            <a:r>
              <a:rPr lang="zh-CN" altLang="en-US"/>
              <a:t>单击此处编辑母版标题样式</a:t>
            </a:r>
            <a:endParaRPr lang="en-US" dirty="0"/>
          </a:p>
        </p:txBody>
      </p:sp>
      <p:sp>
        <p:nvSpPr>
          <p:cNvPr id="3" name="内容占位符 2"/>
          <p:cNvSpPr>
            <a:spLocks noGrp="1"/>
          </p:cNvSpPr>
          <p:nvPr>
            <p:ph sz="half" idx="1"/>
          </p:nvPr>
        </p:nvSpPr>
        <p:spPr>
          <a:xfrm>
            <a:off x="1097280" y="2120900"/>
            <a:ext cx="4639736" cy="3748193"/>
          </a:xfrm>
        </p:spPr>
        <p:txBody>
          <a:bodyPr rtlCol="0"/>
          <a:lstStyle/>
          <a:p>
            <a:pPr lvl="0" rtl="0"/>
            <a:r>
              <a:rPr lang="zh-CN" altLang="en-US"/>
              <a:t>单击此处编辑母版文本样式</a:t>
            </a:r>
          </a:p>
          <a:p>
            <a:pPr lvl="1" rtl="0"/>
            <a:r>
              <a:rPr lang="zh-CN" altLang="en-US"/>
              <a:t>二级</a:t>
            </a:r>
          </a:p>
          <a:p>
            <a:pPr lvl="2" rtl="0"/>
            <a:r>
              <a:rPr lang="zh-CN" altLang="en-US"/>
              <a:t>三级</a:t>
            </a:r>
          </a:p>
          <a:p>
            <a:pPr lvl="3" rtl="0"/>
            <a:r>
              <a:rPr lang="zh-CN" altLang="en-US"/>
              <a:t>四级</a:t>
            </a:r>
          </a:p>
          <a:p>
            <a:pPr lvl="4" rtl="0"/>
            <a:r>
              <a:rPr lang="zh-CN" altLang="en-US"/>
              <a:t>五级</a:t>
            </a:r>
            <a:endParaRPr lang="en-US" dirty="0"/>
          </a:p>
        </p:txBody>
      </p:sp>
      <p:sp>
        <p:nvSpPr>
          <p:cNvPr id="4" name="内容占位符 3"/>
          <p:cNvSpPr>
            <a:spLocks noGrp="1"/>
          </p:cNvSpPr>
          <p:nvPr>
            <p:ph sz="half" idx="2"/>
          </p:nvPr>
        </p:nvSpPr>
        <p:spPr>
          <a:xfrm>
            <a:off x="6515944" y="2120900"/>
            <a:ext cx="4639736" cy="3748194"/>
          </a:xfrm>
        </p:spPr>
        <p:txBody>
          <a:bodyPr rtlCol="0"/>
          <a:lstStyle/>
          <a:p>
            <a:pPr lvl="0" rtl="0"/>
            <a:r>
              <a:rPr lang="zh-CN" altLang="en-US"/>
              <a:t>单击此处编辑母版文本样式</a:t>
            </a:r>
          </a:p>
          <a:p>
            <a:pPr lvl="1" rtl="0"/>
            <a:r>
              <a:rPr lang="zh-CN" altLang="en-US"/>
              <a:t>二级</a:t>
            </a:r>
          </a:p>
          <a:p>
            <a:pPr lvl="2" rtl="0"/>
            <a:r>
              <a:rPr lang="zh-CN" altLang="en-US"/>
              <a:t>三级</a:t>
            </a:r>
          </a:p>
          <a:p>
            <a:pPr lvl="3" rtl="0"/>
            <a:r>
              <a:rPr lang="zh-CN" altLang="en-US"/>
              <a:t>四级</a:t>
            </a:r>
          </a:p>
          <a:p>
            <a:pPr lvl="4" rtl="0"/>
            <a:r>
              <a:rPr lang="zh-CN" altLang="en-US"/>
              <a:t>五级</a:t>
            </a:r>
            <a:endParaRPr lang="en-US" dirty="0"/>
          </a:p>
        </p:txBody>
      </p:sp>
      <p:sp>
        <p:nvSpPr>
          <p:cNvPr id="2" name="日期占位符 1">
            <a:extLst>
              <a:ext uri="{FF2B5EF4-FFF2-40B4-BE49-F238E27FC236}">
                <a16:creationId xmlns:a16="http://schemas.microsoft.com/office/drawing/2014/main" id="{5782D47D-B0DC-4C40-BCC6-BBBA32584A38}"/>
              </a:ext>
            </a:extLst>
          </p:cNvPr>
          <p:cNvSpPr>
            <a:spLocks noGrp="1"/>
          </p:cNvSpPr>
          <p:nvPr>
            <p:ph type="dt" sz="half" idx="10"/>
          </p:nvPr>
        </p:nvSpPr>
        <p:spPr/>
        <p:txBody>
          <a:bodyPr rtlCol="0"/>
          <a:lstStyle/>
          <a:p>
            <a:pPr rtl="0"/>
            <a:fld id="{81EDFCFC-F8E9-4049-95DD-C79391CC7BFF}" type="datetime1">
              <a:rPr lang="zh-CN" altLang="en-US" smtClean="0"/>
              <a:t>2025/4/6</a:t>
            </a:fld>
            <a:endParaRPr lang="en-US" dirty="0"/>
          </a:p>
        </p:txBody>
      </p:sp>
      <p:sp>
        <p:nvSpPr>
          <p:cNvPr id="9" name="页脚占位符 8">
            <a:extLst>
              <a:ext uri="{FF2B5EF4-FFF2-40B4-BE49-F238E27FC236}">
                <a16:creationId xmlns:a16="http://schemas.microsoft.com/office/drawing/2014/main" id="{4690D34E-7EBD-44B2-83CA-4C126A18D7EF}"/>
              </a:ext>
            </a:extLst>
          </p:cNvPr>
          <p:cNvSpPr>
            <a:spLocks noGrp="1"/>
          </p:cNvSpPr>
          <p:nvPr>
            <p:ph type="ftr" sz="quarter" idx="11"/>
          </p:nvPr>
        </p:nvSpPr>
        <p:spPr/>
        <p:txBody>
          <a:bodyPr rtlCol="0"/>
          <a:lstStyle/>
          <a:p>
            <a:pPr rtl="0"/>
            <a:endParaRPr lang="en-US" dirty="0"/>
          </a:p>
        </p:txBody>
      </p:sp>
      <p:sp>
        <p:nvSpPr>
          <p:cNvPr id="10" name="幻灯片编号占位符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425666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标题 9"/>
          <p:cNvSpPr>
            <a:spLocks noGrp="1"/>
          </p:cNvSpPr>
          <p:nvPr>
            <p:ph type="title"/>
          </p:nvPr>
        </p:nvSpPr>
        <p:spPr>
          <a:xfrm>
            <a:off x="1097280" y="286603"/>
            <a:ext cx="10058400" cy="1450757"/>
          </a:xfrm>
        </p:spPr>
        <p:txBody>
          <a:bodyPr rtlCol="0"/>
          <a:lstStyle/>
          <a:p>
            <a:pPr rtl="0"/>
            <a:r>
              <a:rPr lang="zh-CN" altLang="en-US"/>
              <a:t>单击此处编辑母版标题样式</a:t>
            </a:r>
            <a:endParaRPr lang="en-US" dirty="0"/>
          </a:p>
        </p:txBody>
      </p:sp>
      <p:sp>
        <p:nvSpPr>
          <p:cNvPr id="3" name="文本占位符 2"/>
          <p:cNvSpPr>
            <a:spLocks noGrp="1"/>
          </p:cNvSpPr>
          <p:nvPr>
            <p:ph type="body" idx="1"/>
          </p:nvPr>
        </p:nvSpPr>
        <p:spPr>
          <a:xfrm>
            <a:off x="1097280"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zh-CN" altLang="en-US"/>
              <a:t>单击此处编辑母版文本样式</a:t>
            </a:r>
          </a:p>
        </p:txBody>
      </p:sp>
      <p:sp>
        <p:nvSpPr>
          <p:cNvPr id="4" name="内容占位符 3"/>
          <p:cNvSpPr>
            <a:spLocks noGrp="1"/>
          </p:cNvSpPr>
          <p:nvPr>
            <p:ph sz="half" idx="2"/>
          </p:nvPr>
        </p:nvSpPr>
        <p:spPr>
          <a:xfrm>
            <a:off x="1097280" y="2958274"/>
            <a:ext cx="4639736" cy="2910821"/>
          </a:xfrm>
        </p:spPr>
        <p:txBody>
          <a:bodyPr rtlCol="0"/>
          <a:lstStyle/>
          <a:p>
            <a:pPr lvl="0" rtl="0"/>
            <a:r>
              <a:rPr lang="zh-CN" altLang="en-US"/>
              <a:t>单击此处编辑母版文本样式</a:t>
            </a:r>
          </a:p>
          <a:p>
            <a:pPr lvl="1" rtl="0"/>
            <a:r>
              <a:rPr lang="zh-CN" altLang="en-US"/>
              <a:t>二级</a:t>
            </a:r>
          </a:p>
          <a:p>
            <a:pPr lvl="2" rtl="0"/>
            <a:r>
              <a:rPr lang="zh-CN" altLang="en-US"/>
              <a:t>三级</a:t>
            </a:r>
          </a:p>
          <a:p>
            <a:pPr lvl="3" rtl="0"/>
            <a:r>
              <a:rPr lang="zh-CN" altLang="en-US"/>
              <a:t>四级</a:t>
            </a:r>
          </a:p>
          <a:p>
            <a:pPr lvl="4" rtl="0"/>
            <a:r>
              <a:rPr lang="zh-CN" altLang="en-US"/>
              <a:t>五级</a:t>
            </a:r>
            <a:endParaRPr lang="en-US" dirty="0"/>
          </a:p>
        </p:txBody>
      </p:sp>
      <p:sp>
        <p:nvSpPr>
          <p:cNvPr id="5" name="文本占位符 4"/>
          <p:cNvSpPr>
            <a:spLocks noGrp="1"/>
          </p:cNvSpPr>
          <p:nvPr>
            <p:ph type="body" sz="quarter" idx="3"/>
          </p:nvPr>
        </p:nvSpPr>
        <p:spPr>
          <a:xfrm>
            <a:off x="6515944"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zh-CN" altLang="en-US"/>
              <a:t>单击此处编辑母版文本样式</a:t>
            </a:r>
          </a:p>
        </p:txBody>
      </p:sp>
      <p:sp>
        <p:nvSpPr>
          <p:cNvPr id="6" name="内容占位符 5"/>
          <p:cNvSpPr>
            <a:spLocks noGrp="1"/>
          </p:cNvSpPr>
          <p:nvPr>
            <p:ph sz="quarter" idx="4"/>
          </p:nvPr>
        </p:nvSpPr>
        <p:spPr>
          <a:xfrm>
            <a:off x="6515944" y="2958273"/>
            <a:ext cx="4639736" cy="2910821"/>
          </a:xfrm>
        </p:spPr>
        <p:txBody>
          <a:bodyPr rtlCol="0"/>
          <a:lstStyle/>
          <a:p>
            <a:pPr lvl="0" rtl="0"/>
            <a:r>
              <a:rPr lang="zh-CN" altLang="en-US"/>
              <a:t>单击此处编辑母版文本样式</a:t>
            </a:r>
          </a:p>
          <a:p>
            <a:pPr lvl="1" rtl="0"/>
            <a:r>
              <a:rPr lang="zh-CN" altLang="en-US"/>
              <a:t>二级</a:t>
            </a:r>
          </a:p>
          <a:p>
            <a:pPr lvl="2" rtl="0"/>
            <a:r>
              <a:rPr lang="zh-CN" altLang="en-US"/>
              <a:t>三级</a:t>
            </a:r>
          </a:p>
          <a:p>
            <a:pPr lvl="3" rtl="0"/>
            <a:r>
              <a:rPr lang="zh-CN" altLang="en-US"/>
              <a:t>四级</a:t>
            </a:r>
          </a:p>
          <a:p>
            <a:pPr lvl="4" rtl="0"/>
            <a:r>
              <a:rPr lang="zh-CN" altLang="en-US"/>
              <a:t>五级</a:t>
            </a:r>
            <a:endParaRPr lang="en-US" dirty="0"/>
          </a:p>
        </p:txBody>
      </p:sp>
      <p:sp>
        <p:nvSpPr>
          <p:cNvPr id="2" name="日期占位符 1">
            <a:extLst>
              <a:ext uri="{FF2B5EF4-FFF2-40B4-BE49-F238E27FC236}">
                <a16:creationId xmlns:a16="http://schemas.microsoft.com/office/drawing/2014/main" id="{8AF8A515-AA94-45D1-9223-5C2272618D85}"/>
              </a:ext>
            </a:extLst>
          </p:cNvPr>
          <p:cNvSpPr>
            <a:spLocks noGrp="1"/>
          </p:cNvSpPr>
          <p:nvPr>
            <p:ph type="dt" sz="half" idx="10"/>
          </p:nvPr>
        </p:nvSpPr>
        <p:spPr/>
        <p:txBody>
          <a:bodyPr rtlCol="0"/>
          <a:lstStyle/>
          <a:p>
            <a:pPr rtl="0"/>
            <a:fld id="{EFBE5E81-E012-42C1-892B-1E2892457684}" type="datetime1">
              <a:rPr lang="zh-CN" altLang="en-US" smtClean="0"/>
              <a:t>2025/4/6</a:t>
            </a:fld>
            <a:endParaRPr lang="en-US" dirty="0"/>
          </a:p>
        </p:txBody>
      </p:sp>
      <p:sp>
        <p:nvSpPr>
          <p:cNvPr id="11" name="页脚占位符 10">
            <a:extLst>
              <a:ext uri="{FF2B5EF4-FFF2-40B4-BE49-F238E27FC236}">
                <a16:creationId xmlns:a16="http://schemas.microsoft.com/office/drawing/2014/main" id="{D052F5BC-98E0-4D60-AD67-9547738B7DD4}"/>
              </a:ext>
            </a:extLst>
          </p:cNvPr>
          <p:cNvSpPr>
            <a:spLocks noGrp="1"/>
          </p:cNvSpPr>
          <p:nvPr>
            <p:ph type="ftr" sz="quarter" idx="11"/>
          </p:nvPr>
        </p:nvSpPr>
        <p:spPr/>
        <p:txBody>
          <a:bodyPr rtlCol="0"/>
          <a:lstStyle/>
          <a:p>
            <a:pPr rtl="0"/>
            <a:endParaRPr lang="en-US" dirty="0"/>
          </a:p>
        </p:txBody>
      </p:sp>
      <p:sp>
        <p:nvSpPr>
          <p:cNvPr id="12" name="灯片编号占位符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06819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rtlCol="0"/>
          <a:lstStyle/>
          <a:p>
            <a:pPr rtl="0"/>
            <a:r>
              <a:rPr lang="zh-CN" altLang="en-US"/>
              <a:t>单击此处编辑母版标题样式</a:t>
            </a:r>
            <a:endParaRPr lang="en-US" dirty="0"/>
          </a:p>
        </p:txBody>
      </p:sp>
      <p:sp>
        <p:nvSpPr>
          <p:cNvPr id="6" name="日期占位符 5">
            <a:extLst>
              <a:ext uri="{FF2B5EF4-FFF2-40B4-BE49-F238E27FC236}">
                <a16:creationId xmlns:a16="http://schemas.microsoft.com/office/drawing/2014/main" id="{7392073F-158F-44A3-8913-917AFFC1BC20}"/>
              </a:ext>
            </a:extLst>
          </p:cNvPr>
          <p:cNvSpPr>
            <a:spLocks noGrp="1"/>
          </p:cNvSpPr>
          <p:nvPr>
            <p:ph type="dt" sz="half" idx="10"/>
          </p:nvPr>
        </p:nvSpPr>
        <p:spPr/>
        <p:txBody>
          <a:bodyPr rtlCol="0"/>
          <a:lstStyle/>
          <a:p>
            <a:pPr rtl="0"/>
            <a:fld id="{DA05DBCF-E3D4-4FC7-9203-C0C05B2BAA55}" type="datetime1">
              <a:rPr lang="zh-CN" altLang="en-US" smtClean="0"/>
              <a:t>2025/4/6</a:t>
            </a:fld>
            <a:endParaRPr lang="en-US" dirty="0"/>
          </a:p>
        </p:txBody>
      </p:sp>
      <p:sp>
        <p:nvSpPr>
          <p:cNvPr id="7" name="页脚占位符 6">
            <a:extLst>
              <a:ext uri="{FF2B5EF4-FFF2-40B4-BE49-F238E27FC236}">
                <a16:creationId xmlns:a16="http://schemas.microsoft.com/office/drawing/2014/main" id="{EED72207-24CA-42B7-A975-2F8E41CBA904}"/>
              </a:ext>
            </a:extLst>
          </p:cNvPr>
          <p:cNvSpPr>
            <a:spLocks noGrp="1"/>
          </p:cNvSpPr>
          <p:nvPr>
            <p:ph type="ftr" sz="quarter" idx="11"/>
          </p:nvPr>
        </p:nvSpPr>
        <p:spPr/>
        <p:txBody>
          <a:bodyPr rtlCol="0"/>
          <a:lstStyle/>
          <a:p>
            <a:pPr rtl="0"/>
            <a:endParaRPr lang="en-US" dirty="0"/>
          </a:p>
        </p:txBody>
      </p:sp>
      <p:sp>
        <p:nvSpPr>
          <p:cNvPr id="8" name="灯片编号占位符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81186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0" name="长方形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日期占位符 1">
            <a:extLst>
              <a:ext uri="{FF2B5EF4-FFF2-40B4-BE49-F238E27FC236}">
                <a16:creationId xmlns:a16="http://schemas.microsoft.com/office/drawing/2014/main" id="{94E9223F-721F-47BF-9FD5-0F8D12FF0DE1}"/>
              </a:ext>
            </a:extLst>
          </p:cNvPr>
          <p:cNvSpPr>
            <a:spLocks noGrp="1"/>
          </p:cNvSpPr>
          <p:nvPr>
            <p:ph type="dt" sz="half" idx="10"/>
          </p:nvPr>
        </p:nvSpPr>
        <p:spPr/>
        <p:txBody>
          <a:bodyPr rtlCol="0"/>
          <a:lstStyle/>
          <a:p>
            <a:pPr rtl="0"/>
            <a:fld id="{4910A522-F0F5-43AE-870D-B1652467F5E7}" type="datetime1">
              <a:rPr lang="zh-CN" altLang="en-US" smtClean="0"/>
              <a:t>2025/4/6</a:t>
            </a:fld>
            <a:endParaRPr lang="en-US" dirty="0"/>
          </a:p>
        </p:txBody>
      </p:sp>
      <p:sp>
        <p:nvSpPr>
          <p:cNvPr id="3" name="页脚占位符 2">
            <a:extLst>
              <a:ext uri="{FF2B5EF4-FFF2-40B4-BE49-F238E27FC236}">
                <a16:creationId xmlns:a16="http://schemas.microsoft.com/office/drawing/2014/main" id="{05915714-6BBA-4593-8591-4E26F7D58D9F}"/>
              </a:ext>
            </a:extLst>
          </p:cNvPr>
          <p:cNvSpPr>
            <a:spLocks noGrp="1"/>
          </p:cNvSpPr>
          <p:nvPr>
            <p:ph type="ftr" sz="quarter" idx="11"/>
          </p:nvPr>
        </p:nvSpPr>
        <p:spPr/>
        <p:txBody>
          <a:bodyPr rtlCol="0"/>
          <a:lstStyle/>
          <a:p>
            <a:pPr rtl="0"/>
            <a:endParaRPr lang="en-US" dirty="0"/>
          </a:p>
        </p:txBody>
      </p:sp>
      <p:sp>
        <p:nvSpPr>
          <p:cNvPr id="4" name="灯片编号占位符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2001422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带标题的内容">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标题 1"/>
          <p:cNvSpPr>
            <a:spLocks noGrp="1"/>
          </p:cNvSpPr>
          <p:nvPr>
            <p:ph type="title"/>
          </p:nvPr>
        </p:nvSpPr>
        <p:spPr>
          <a:xfrm>
            <a:off x="643466" y="786383"/>
            <a:ext cx="3517567" cy="2093975"/>
          </a:xfrm>
        </p:spPr>
        <p:txBody>
          <a:bodyPr rtlCol="0" anchor="b">
            <a:normAutofit/>
          </a:bodyPr>
          <a:lstStyle>
            <a:lvl1pPr>
              <a:lnSpc>
                <a:spcPct val="90000"/>
              </a:lnSpc>
              <a:defRPr sz="3600" b="0">
                <a:solidFill>
                  <a:srgbClr val="FFFFFF"/>
                </a:solidFill>
              </a:defRPr>
            </a:lvl1pPr>
          </a:lstStyle>
          <a:p>
            <a:pPr rtl="0"/>
            <a:r>
              <a:rPr lang="zh-CN" altLang="en-US"/>
              <a:t>单击此处编辑母版标题样式</a:t>
            </a:r>
            <a:endParaRPr lang="en-US" dirty="0"/>
          </a:p>
        </p:txBody>
      </p:sp>
      <p:sp>
        <p:nvSpPr>
          <p:cNvPr id="3" name="内容占位符 2"/>
          <p:cNvSpPr>
            <a:spLocks noGrp="1"/>
          </p:cNvSpPr>
          <p:nvPr>
            <p:ph idx="1"/>
          </p:nvPr>
        </p:nvSpPr>
        <p:spPr>
          <a:xfrm>
            <a:off x="5458984" y="812799"/>
            <a:ext cx="5928344" cy="5294757"/>
          </a:xfrm>
        </p:spPr>
        <p:txBody>
          <a:bodyPr rtlCol="0"/>
          <a:lstStyle/>
          <a:p>
            <a:pPr lvl="0" rtl="0"/>
            <a:r>
              <a:rPr lang="zh-CN" altLang="en-US"/>
              <a:t>单击此处编辑母版文本样式</a:t>
            </a:r>
          </a:p>
          <a:p>
            <a:pPr lvl="1" rtl="0"/>
            <a:r>
              <a:rPr lang="zh-CN" altLang="en-US"/>
              <a:t>二级</a:t>
            </a:r>
          </a:p>
          <a:p>
            <a:pPr lvl="2" rtl="0"/>
            <a:r>
              <a:rPr lang="zh-CN" altLang="en-US"/>
              <a:t>三级</a:t>
            </a:r>
          </a:p>
          <a:p>
            <a:pPr lvl="3" rtl="0"/>
            <a:r>
              <a:rPr lang="zh-CN" altLang="en-US"/>
              <a:t>四级</a:t>
            </a:r>
          </a:p>
          <a:p>
            <a:pPr lvl="4" rtl="0"/>
            <a:r>
              <a:rPr lang="zh-CN" altLang="en-US"/>
              <a:t>五级</a:t>
            </a:r>
            <a:endParaRPr lang="en-US" dirty="0"/>
          </a:p>
        </p:txBody>
      </p:sp>
      <p:sp>
        <p:nvSpPr>
          <p:cNvPr id="4" name="文本占位符 3"/>
          <p:cNvSpPr>
            <a:spLocks noGrp="1"/>
          </p:cNvSpPr>
          <p:nvPr>
            <p:ph type="body" sz="half" idx="2"/>
          </p:nvPr>
        </p:nvSpPr>
        <p:spPr>
          <a:xfrm>
            <a:off x="643465" y="3043050"/>
            <a:ext cx="3517567" cy="3064505"/>
          </a:xfrm>
        </p:spPr>
        <p:txBody>
          <a:bodyPr lIns="91440" rIns="91440" rtlCol="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zh-CN" altLang="en-US"/>
              <a:t>单击此处编辑母版文本样式</a:t>
            </a:r>
          </a:p>
        </p:txBody>
      </p:sp>
      <p:sp>
        <p:nvSpPr>
          <p:cNvPr id="5" name="日期占位符 4"/>
          <p:cNvSpPr>
            <a:spLocks noGrp="1"/>
          </p:cNvSpPr>
          <p:nvPr>
            <p:ph type="dt" sz="half" idx="10"/>
          </p:nvPr>
        </p:nvSpPr>
        <p:spPr>
          <a:xfrm>
            <a:off x="643464" y="6446520"/>
            <a:ext cx="3517568" cy="365125"/>
          </a:xfrm>
        </p:spPr>
        <p:txBody>
          <a:bodyPr rtlCol="0"/>
          <a:lstStyle>
            <a:lvl1pPr algn="l">
              <a:defRPr/>
            </a:lvl1pPr>
          </a:lstStyle>
          <a:p>
            <a:pPr rtl="0"/>
            <a:fld id="{4571CF06-CFCF-4651-AD58-EA72AF9A9AA5}" type="datetime1">
              <a:rPr lang="zh-CN" altLang="en-US" smtClean="0"/>
              <a:t>2025/4/6</a:t>
            </a:fld>
            <a:endParaRPr lang="en-US" dirty="0"/>
          </a:p>
        </p:txBody>
      </p:sp>
      <p:sp>
        <p:nvSpPr>
          <p:cNvPr id="6" name="页脚占位符 5"/>
          <p:cNvSpPr>
            <a:spLocks noGrp="1"/>
          </p:cNvSpPr>
          <p:nvPr>
            <p:ph type="ftr" sz="quarter" idx="11"/>
          </p:nvPr>
        </p:nvSpPr>
        <p:spPr>
          <a:xfrm>
            <a:off x="5458983" y="6446520"/>
            <a:ext cx="5334019" cy="365125"/>
          </a:xfrm>
        </p:spPr>
        <p:txBody>
          <a:bodyPr rtlCol="0"/>
          <a:lstStyle>
            <a:lvl1pPr algn="l">
              <a:defRPr>
                <a:solidFill>
                  <a:schemeClr val="tx2"/>
                </a:solidFill>
              </a:defRPr>
            </a:lvl1pPr>
          </a:lstStyle>
          <a:p>
            <a:pPr rtl="0"/>
            <a:endParaRPr lang="en-US" dirty="0"/>
          </a:p>
        </p:txBody>
      </p:sp>
      <p:sp>
        <p:nvSpPr>
          <p:cNvPr id="7" name="幻灯片编号占位符 6"/>
          <p:cNvSpPr>
            <a:spLocks noGrp="1"/>
          </p:cNvSpPr>
          <p:nvPr>
            <p:ph type="sldNum" sz="quarter" idx="12"/>
          </p:nvPr>
        </p:nvSpPr>
        <p:spPr/>
        <p:txBody>
          <a:bodyPr rtlCol="0"/>
          <a:lstStyle>
            <a:lvl1pPr>
              <a:defRPr>
                <a:solidFill>
                  <a:schemeClr val="tx2"/>
                </a:solidFill>
              </a:defRPr>
            </a:lvl1pPr>
          </a:lstStyle>
          <a:p>
            <a:pPr rtl="0"/>
            <a:fld id="{3A98EE3D-8CD1-4C3F-BD1C-C98C9596463C}" type="slidenum">
              <a:rPr lang="en-US" smtClean="0"/>
              <a:pPr/>
              <a:t>‹#›</a:t>
            </a:fld>
            <a:endParaRPr lang="en-US" dirty="0"/>
          </a:p>
        </p:txBody>
      </p:sp>
    </p:spTree>
    <p:extLst>
      <p:ext uri="{BB962C8B-B14F-4D97-AF65-F5344CB8AC3E}">
        <p14:creationId xmlns:p14="http://schemas.microsoft.com/office/powerpoint/2010/main" val="193328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带标题的图片">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图片占位符 2"/>
          <p:cNvSpPr>
            <a:spLocks noGrp="1" noChangeAspect="1"/>
          </p:cNvSpPr>
          <p:nvPr>
            <p:ph type="pic" idx="1"/>
          </p:nvPr>
        </p:nvSpPr>
        <p:spPr>
          <a:xfrm>
            <a:off x="15" y="0"/>
            <a:ext cx="12191985" cy="4578350"/>
          </a:xfrm>
          <a:solidFill>
            <a:schemeClr val="bg1">
              <a:lumMod val="85000"/>
            </a:schemeClr>
          </a:solidFill>
        </p:spPr>
        <p:txBody>
          <a:bodyPr lIns="457200" tIns="457200"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zh-CN" altLang="en-US"/>
              <a:t>单击图标添加图片</a:t>
            </a:r>
            <a:endParaRPr lang="en-US" dirty="0"/>
          </a:p>
        </p:txBody>
      </p:sp>
      <p:sp>
        <p:nvSpPr>
          <p:cNvPr id="2" name="标题 1"/>
          <p:cNvSpPr>
            <a:spLocks noGrp="1"/>
          </p:cNvSpPr>
          <p:nvPr>
            <p:ph type="title"/>
          </p:nvPr>
        </p:nvSpPr>
        <p:spPr>
          <a:xfrm>
            <a:off x="1097279" y="4799362"/>
            <a:ext cx="10113645" cy="743682"/>
          </a:xfrm>
        </p:spPr>
        <p:txBody>
          <a:bodyPr tIns="0" bIns="0" rtlCol="0" anchor="b">
            <a:noAutofit/>
          </a:bodyPr>
          <a:lstStyle>
            <a:lvl1pPr>
              <a:defRPr sz="3600" b="0">
                <a:solidFill>
                  <a:srgbClr val="FFFFFF"/>
                </a:solidFill>
              </a:defRPr>
            </a:lvl1pPr>
          </a:lstStyle>
          <a:p>
            <a:pPr rtl="0"/>
            <a:r>
              <a:rPr lang="zh-CN" altLang="en-US"/>
              <a:t>单击此处编辑母版标题样式</a:t>
            </a:r>
            <a:endParaRPr lang="en-US" dirty="0"/>
          </a:p>
        </p:txBody>
      </p:sp>
      <p:sp>
        <p:nvSpPr>
          <p:cNvPr id="4" name="文本占位符 3"/>
          <p:cNvSpPr>
            <a:spLocks noGrp="1"/>
          </p:cNvSpPr>
          <p:nvPr>
            <p:ph type="body" sz="half" idx="2"/>
          </p:nvPr>
        </p:nvSpPr>
        <p:spPr>
          <a:xfrm>
            <a:off x="1097279" y="5715000"/>
            <a:ext cx="10113264" cy="609600"/>
          </a:xfrm>
        </p:spPr>
        <p:txBody>
          <a:bodyPr lIns="91440" tIns="0" rIns="91440" bIns="0" rtlCol="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zh-CN" altLang="en-US"/>
              <a:t>单击此处编辑母版文本样式</a:t>
            </a:r>
          </a:p>
        </p:txBody>
      </p:sp>
      <p:sp>
        <p:nvSpPr>
          <p:cNvPr id="5" name="日期占位符 4"/>
          <p:cNvSpPr>
            <a:spLocks noGrp="1"/>
          </p:cNvSpPr>
          <p:nvPr>
            <p:ph type="dt" sz="half" idx="10"/>
          </p:nvPr>
        </p:nvSpPr>
        <p:spPr/>
        <p:txBody>
          <a:bodyPr rtlCol="0"/>
          <a:lstStyle>
            <a:lvl1pPr>
              <a:defRPr/>
            </a:lvl1pPr>
          </a:lstStyle>
          <a:p>
            <a:pPr rtl="0"/>
            <a:fld id="{A78803E1-1726-4879-80E3-452B390141DD}" type="datetime1">
              <a:rPr lang="zh-CN" altLang="en-US" smtClean="0"/>
              <a:t>2025/4/6</a:t>
            </a:fld>
            <a:endParaRPr lang="en-US" dirty="0"/>
          </a:p>
        </p:txBody>
      </p:sp>
      <p:sp>
        <p:nvSpPr>
          <p:cNvPr id="6" name="页脚占位符 5"/>
          <p:cNvSpPr>
            <a:spLocks noGrp="1"/>
          </p:cNvSpPr>
          <p:nvPr>
            <p:ph type="ftr" sz="quarter" idx="11"/>
          </p:nvPr>
        </p:nvSpPr>
        <p:spPr>
          <a:xfrm>
            <a:off x="1097279" y="6446838"/>
            <a:ext cx="6818262" cy="365125"/>
          </a:xfrm>
        </p:spPr>
        <p:txBody>
          <a:bodyPr rtlCol="0"/>
          <a:lstStyle/>
          <a:p>
            <a:pPr algn="l" rtl="0"/>
            <a:endParaRPr lang="en-US" dirty="0"/>
          </a:p>
        </p:txBody>
      </p:sp>
      <p:sp>
        <p:nvSpPr>
          <p:cNvPr id="7" name="灯片编号占位符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52326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长方形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标题占位符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pPr rtl="0"/>
            <a:r>
              <a:rPr lang="zh-cn" dirty="0"/>
              <a:t>单击此处编辑母版标题样式</a:t>
            </a:r>
            <a:endParaRPr lang="en-US" dirty="0"/>
          </a:p>
        </p:txBody>
      </p:sp>
      <p:sp>
        <p:nvSpPr>
          <p:cNvPr id="3" name="文本占位符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rtl="0"/>
            <a:r>
              <a:rPr lang="zh-cn" dirty="0"/>
              <a:t>单击此处编辑母版文本样式</a:t>
            </a:r>
          </a:p>
          <a:p>
            <a:pPr lvl="1" rtl="0"/>
            <a:r>
              <a:rPr lang="zh-cn" dirty="0"/>
              <a:t>第二级</a:t>
            </a:r>
          </a:p>
          <a:p>
            <a:pPr lvl="2" rtl="0"/>
            <a:r>
              <a:rPr lang="zh-cn" dirty="0"/>
              <a:t>第三级</a:t>
            </a:r>
          </a:p>
          <a:p>
            <a:pPr lvl="3" rtl="0"/>
            <a:r>
              <a:rPr lang="zh-cn" dirty="0"/>
              <a:t>第四级</a:t>
            </a:r>
          </a:p>
          <a:p>
            <a:pPr lvl="4" rtl="0"/>
            <a:r>
              <a:rPr lang="zh-cn" dirty="0"/>
              <a:t>第五级</a:t>
            </a:r>
            <a:endParaRPr lang="en-US" dirty="0"/>
          </a:p>
        </p:txBody>
      </p:sp>
      <p:sp>
        <p:nvSpPr>
          <p:cNvPr id="4" name="日期占位符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latin typeface="Microsoft YaHei UI" panose="020B0503020204020204" pitchFamily="34" charset="-122"/>
                <a:ea typeface="Microsoft YaHei UI" panose="020B0503020204020204" pitchFamily="34" charset="-122"/>
              </a:defRPr>
            </a:lvl1pPr>
          </a:lstStyle>
          <a:p>
            <a:fld id="{4ECCA8BC-1B61-46E2-9581-00FC2FDA063C}" type="datetime1">
              <a:rPr lang="zh-CN" altLang="en-US" smtClean="0"/>
              <a:t>2025/4/6</a:t>
            </a:fld>
            <a:endParaRPr lang="en-US" dirty="0"/>
          </a:p>
        </p:txBody>
      </p:sp>
      <p:sp>
        <p:nvSpPr>
          <p:cNvPr id="5" name="页脚占位符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latin typeface="Microsoft YaHei UI" panose="020B0503020204020204" pitchFamily="34" charset="-122"/>
                <a:ea typeface="Microsoft YaHei UI" panose="020B0503020204020204" pitchFamily="34" charset="-122"/>
              </a:defRPr>
            </a:lvl1pPr>
          </a:lstStyle>
          <a:p>
            <a:endParaRPr lang="en-US" dirty="0"/>
          </a:p>
        </p:txBody>
      </p:sp>
      <p:sp>
        <p:nvSpPr>
          <p:cNvPr id="6" name="幻灯片编号占位符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latin typeface="Microsoft YaHei UI" panose="020B0503020204020204" pitchFamily="34" charset="-122"/>
                <a:ea typeface="Microsoft YaHei UI" panose="020B0503020204020204" pitchFamily="34" charset="-122"/>
              </a:defRPr>
            </a:lvl1pPr>
          </a:lstStyle>
          <a:p>
            <a:fld id="{3A98EE3D-8CD1-4C3F-BD1C-C98C9596463C}" type="slidenum">
              <a:rPr lang="en-US" smtClean="0"/>
              <a:pPr/>
              <a:t>‹#›</a:t>
            </a:fld>
            <a:endParaRPr lang="en-US" dirty="0"/>
          </a:p>
        </p:txBody>
      </p:sp>
      <p:cxnSp>
        <p:nvCxnSpPr>
          <p:cNvPr id="10" name="直接连接符​​(S)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9822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47" r:id="rId3"/>
    <p:sldLayoutId id="2147483743" r:id="rId4"/>
    <p:sldLayoutId id="2147483738" r:id="rId5"/>
    <p:sldLayoutId id="2147483732" r:id="rId6"/>
    <p:sldLayoutId id="2147483733" r:id="rId7"/>
    <p:sldLayoutId id="2147483734" r:id="rId8"/>
    <p:sldLayoutId id="2147483735" r:id="rId9"/>
    <p:sldLayoutId id="2147483736" r:id="rId10"/>
    <p:sldLayoutId id="2147483737" r:id="rId11"/>
  </p:sldLayoutIdLst>
  <p:hf sldNum="0" hdr="0" ftr="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新宋体" panose="02010609030101010101" pitchFamily="49" charset="-122"/>
          <a:ea typeface="新宋体" panose="02010609030101010101" pitchFamily="49" charset="-122"/>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icrosoft YaHei UI" panose="020B0503020204020204" pitchFamily="34" charset="-122"/>
          <a:ea typeface="Microsoft YaHei UI" panose="020B0503020204020204" pitchFamily="34" charset="-122"/>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icrosoft YaHei UI" panose="020B0503020204020204" pitchFamily="34" charset="-122"/>
          <a:ea typeface="Microsoft YaHei UI" panose="020B0503020204020204" pitchFamily="34" charset="-122"/>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icrosoft YaHei UI" panose="020B0503020204020204" pitchFamily="34" charset="-122"/>
          <a:ea typeface="Microsoft YaHei UI" panose="020B0503020204020204" pitchFamily="34" charset="-122"/>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icrosoft YaHei UI" panose="020B0503020204020204" pitchFamily="34" charset="-122"/>
          <a:ea typeface="Microsoft YaHei UI" panose="020B0503020204020204" pitchFamily="34" charset="-122"/>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icrosoft YaHei UI" panose="020B0503020204020204" pitchFamily="34" charset="-122"/>
          <a:ea typeface="Microsoft YaHei UI" panose="020B0503020204020204" pitchFamily="34" charset="-122"/>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3" Type="http://schemas.openxmlformats.org/officeDocument/2006/relationships/customXml" Target="../ink/ink94.xml"/><Relationship Id="rId18" Type="http://schemas.openxmlformats.org/officeDocument/2006/relationships/image" Target="../media/image108.png"/><Relationship Id="rId26" Type="http://schemas.openxmlformats.org/officeDocument/2006/relationships/image" Target="../media/image112.png"/><Relationship Id="rId39" Type="http://schemas.openxmlformats.org/officeDocument/2006/relationships/customXml" Target="../ink/ink107.xml"/><Relationship Id="rId21" Type="http://schemas.openxmlformats.org/officeDocument/2006/relationships/customXml" Target="../ink/ink98.xml"/><Relationship Id="rId34" Type="http://schemas.openxmlformats.org/officeDocument/2006/relationships/image" Target="../media/image116.png"/><Relationship Id="rId42" Type="http://schemas.openxmlformats.org/officeDocument/2006/relationships/image" Target="../media/image120.png"/><Relationship Id="rId47" Type="http://schemas.openxmlformats.org/officeDocument/2006/relationships/customXml" Target="../ink/ink111.xml"/><Relationship Id="rId50" Type="http://schemas.openxmlformats.org/officeDocument/2006/relationships/image" Target="../media/image124.png"/><Relationship Id="rId7" Type="http://schemas.openxmlformats.org/officeDocument/2006/relationships/customXml" Target="../ink/ink91.xml"/><Relationship Id="rId2" Type="http://schemas.openxmlformats.org/officeDocument/2006/relationships/image" Target="../media/image100.png"/><Relationship Id="rId16" Type="http://schemas.openxmlformats.org/officeDocument/2006/relationships/image" Target="../media/image107.png"/><Relationship Id="rId29" Type="http://schemas.openxmlformats.org/officeDocument/2006/relationships/customXml" Target="../ink/ink102.xml"/><Relationship Id="rId11" Type="http://schemas.openxmlformats.org/officeDocument/2006/relationships/customXml" Target="../ink/ink93.xml"/><Relationship Id="rId24" Type="http://schemas.openxmlformats.org/officeDocument/2006/relationships/image" Target="../media/image111.png"/><Relationship Id="rId32" Type="http://schemas.openxmlformats.org/officeDocument/2006/relationships/image" Target="../media/image115.png"/><Relationship Id="rId37" Type="http://schemas.openxmlformats.org/officeDocument/2006/relationships/customXml" Target="../ink/ink106.xml"/><Relationship Id="rId40" Type="http://schemas.openxmlformats.org/officeDocument/2006/relationships/image" Target="../media/image119.png"/><Relationship Id="rId45" Type="http://schemas.openxmlformats.org/officeDocument/2006/relationships/customXml" Target="../ink/ink110.xml"/><Relationship Id="rId5" Type="http://schemas.openxmlformats.org/officeDocument/2006/relationships/customXml" Target="../ink/ink90.xml"/><Relationship Id="rId15" Type="http://schemas.openxmlformats.org/officeDocument/2006/relationships/customXml" Target="../ink/ink95.xml"/><Relationship Id="rId23" Type="http://schemas.openxmlformats.org/officeDocument/2006/relationships/customXml" Target="../ink/ink99.xml"/><Relationship Id="rId28" Type="http://schemas.openxmlformats.org/officeDocument/2006/relationships/image" Target="../media/image113.png"/><Relationship Id="rId36" Type="http://schemas.openxmlformats.org/officeDocument/2006/relationships/image" Target="../media/image117.png"/><Relationship Id="rId49" Type="http://schemas.openxmlformats.org/officeDocument/2006/relationships/customXml" Target="../ink/ink112.xml"/><Relationship Id="rId10" Type="http://schemas.openxmlformats.org/officeDocument/2006/relationships/image" Target="../media/image104.png"/><Relationship Id="rId19" Type="http://schemas.openxmlformats.org/officeDocument/2006/relationships/customXml" Target="../ink/ink97.xml"/><Relationship Id="rId31" Type="http://schemas.openxmlformats.org/officeDocument/2006/relationships/customXml" Target="../ink/ink103.xml"/><Relationship Id="rId44" Type="http://schemas.openxmlformats.org/officeDocument/2006/relationships/image" Target="../media/image121.png"/><Relationship Id="rId4" Type="http://schemas.openxmlformats.org/officeDocument/2006/relationships/image" Target="../media/image101.png"/><Relationship Id="rId9" Type="http://schemas.openxmlformats.org/officeDocument/2006/relationships/customXml" Target="../ink/ink92.xml"/><Relationship Id="rId14" Type="http://schemas.openxmlformats.org/officeDocument/2006/relationships/image" Target="../media/image106.png"/><Relationship Id="rId22" Type="http://schemas.openxmlformats.org/officeDocument/2006/relationships/image" Target="../media/image110.png"/><Relationship Id="rId27" Type="http://schemas.openxmlformats.org/officeDocument/2006/relationships/customXml" Target="../ink/ink101.xml"/><Relationship Id="rId30" Type="http://schemas.openxmlformats.org/officeDocument/2006/relationships/image" Target="../media/image114.png"/><Relationship Id="rId35" Type="http://schemas.openxmlformats.org/officeDocument/2006/relationships/customXml" Target="../ink/ink105.xml"/><Relationship Id="rId43" Type="http://schemas.openxmlformats.org/officeDocument/2006/relationships/customXml" Target="../ink/ink109.xml"/><Relationship Id="rId48" Type="http://schemas.openxmlformats.org/officeDocument/2006/relationships/image" Target="../media/image123.png"/><Relationship Id="rId8" Type="http://schemas.openxmlformats.org/officeDocument/2006/relationships/image" Target="../media/image103.png"/><Relationship Id="rId3" Type="http://schemas.openxmlformats.org/officeDocument/2006/relationships/customXml" Target="../ink/ink89.xml"/><Relationship Id="rId12" Type="http://schemas.openxmlformats.org/officeDocument/2006/relationships/image" Target="../media/image105.png"/><Relationship Id="rId17" Type="http://schemas.openxmlformats.org/officeDocument/2006/relationships/customXml" Target="../ink/ink96.xml"/><Relationship Id="rId25" Type="http://schemas.openxmlformats.org/officeDocument/2006/relationships/customXml" Target="../ink/ink100.xml"/><Relationship Id="rId33" Type="http://schemas.openxmlformats.org/officeDocument/2006/relationships/customXml" Target="../ink/ink104.xml"/><Relationship Id="rId38" Type="http://schemas.openxmlformats.org/officeDocument/2006/relationships/image" Target="../media/image118.png"/><Relationship Id="rId46" Type="http://schemas.openxmlformats.org/officeDocument/2006/relationships/image" Target="../media/image122.png"/><Relationship Id="rId20" Type="http://schemas.openxmlformats.org/officeDocument/2006/relationships/image" Target="../media/image109.png"/><Relationship Id="rId41" Type="http://schemas.openxmlformats.org/officeDocument/2006/relationships/customXml" Target="../ink/ink108.xml"/><Relationship Id="rId1" Type="http://schemas.openxmlformats.org/officeDocument/2006/relationships/slideLayout" Target="../slideLayouts/slideLayout1.xml"/><Relationship Id="rId6" Type="http://schemas.openxmlformats.org/officeDocument/2006/relationships/image" Target="../media/image102.png"/></Relationships>
</file>

<file path=ppt/slides/_rels/slide11.xml.rels><?xml version="1.0" encoding="UTF-8" standalone="yes"?>
<Relationships xmlns="http://schemas.openxmlformats.org/package/2006/relationships"><Relationship Id="rId13" Type="http://schemas.openxmlformats.org/officeDocument/2006/relationships/customXml" Target="../ink/ink118.xml"/><Relationship Id="rId18" Type="http://schemas.openxmlformats.org/officeDocument/2006/relationships/image" Target="../media/image133.png"/><Relationship Id="rId26" Type="http://schemas.openxmlformats.org/officeDocument/2006/relationships/image" Target="../media/image137.png"/><Relationship Id="rId39" Type="http://schemas.openxmlformats.org/officeDocument/2006/relationships/customXml" Target="../ink/ink131.xml"/><Relationship Id="rId21" Type="http://schemas.openxmlformats.org/officeDocument/2006/relationships/customXml" Target="../ink/ink122.xml"/><Relationship Id="rId34" Type="http://schemas.openxmlformats.org/officeDocument/2006/relationships/image" Target="../media/image141.png"/><Relationship Id="rId42" Type="http://schemas.openxmlformats.org/officeDocument/2006/relationships/image" Target="../media/image145.png"/><Relationship Id="rId47" Type="http://schemas.openxmlformats.org/officeDocument/2006/relationships/customXml" Target="../ink/ink135.xml"/><Relationship Id="rId7" Type="http://schemas.openxmlformats.org/officeDocument/2006/relationships/customXml" Target="../ink/ink115.xml"/><Relationship Id="rId2" Type="http://schemas.openxmlformats.org/officeDocument/2006/relationships/image" Target="../media/image125.png"/><Relationship Id="rId16" Type="http://schemas.openxmlformats.org/officeDocument/2006/relationships/image" Target="../media/image132.png"/><Relationship Id="rId29" Type="http://schemas.openxmlformats.org/officeDocument/2006/relationships/customXml" Target="../ink/ink126.xml"/><Relationship Id="rId1" Type="http://schemas.openxmlformats.org/officeDocument/2006/relationships/slideLayout" Target="../slideLayouts/slideLayout1.xml"/><Relationship Id="rId6" Type="http://schemas.openxmlformats.org/officeDocument/2006/relationships/image" Target="../media/image127.png"/><Relationship Id="rId11" Type="http://schemas.openxmlformats.org/officeDocument/2006/relationships/customXml" Target="../ink/ink117.xml"/><Relationship Id="rId24" Type="http://schemas.openxmlformats.org/officeDocument/2006/relationships/image" Target="../media/image136.png"/><Relationship Id="rId32" Type="http://schemas.openxmlformats.org/officeDocument/2006/relationships/image" Target="../media/image140.png"/><Relationship Id="rId37" Type="http://schemas.openxmlformats.org/officeDocument/2006/relationships/customXml" Target="../ink/ink130.xml"/><Relationship Id="rId40" Type="http://schemas.openxmlformats.org/officeDocument/2006/relationships/image" Target="../media/image144.png"/><Relationship Id="rId45" Type="http://schemas.openxmlformats.org/officeDocument/2006/relationships/customXml" Target="../ink/ink134.xml"/><Relationship Id="rId5" Type="http://schemas.openxmlformats.org/officeDocument/2006/relationships/customXml" Target="../ink/ink114.xml"/><Relationship Id="rId15" Type="http://schemas.openxmlformats.org/officeDocument/2006/relationships/customXml" Target="../ink/ink119.xml"/><Relationship Id="rId23" Type="http://schemas.openxmlformats.org/officeDocument/2006/relationships/customXml" Target="../ink/ink123.xml"/><Relationship Id="rId28" Type="http://schemas.openxmlformats.org/officeDocument/2006/relationships/image" Target="../media/image138.png"/><Relationship Id="rId36" Type="http://schemas.openxmlformats.org/officeDocument/2006/relationships/image" Target="../media/image142.png"/><Relationship Id="rId10" Type="http://schemas.openxmlformats.org/officeDocument/2006/relationships/image" Target="../media/image129.png"/><Relationship Id="rId19" Type="http://schemas.openxmlformats.org/officeDocument/2006/relationships/customXml" Target="../ink/ink121.xml"/><Relationship Id="rId31" Type="http://schemas.openxmlformats.org/officeDocument/2006/relationships/customXml" Target="../ink/ink127.xml"/><Relationship Id="rId44" Type="http://schemas.openxmlformats.org/officeDocument/2006/relationships/image" Target="../media/image146.png"/><Relationship Id="rId4" Type="http://schemas.openxmlformats.org/officeDocument/2006/relationships/image" Target="../media/image126.png"/><Relationship Id="rId9" Type="http://schemas.openxmlformats.org/officeDocument/2006/relationships/customXml" Target="../ink/ink116.xml"/><Relationship Id="rId14" Type="http://schemas.openxmlformats.org/officeDocument/2006/relationships/image" Target="../media/image131.png"/><Relationship Id="rId22" Type="http://schemas.openxmlformats.org/officeDocument/2006/relationships/image" Target="../media/image135.png"/><Relationship Id="rId27" Type="http://schemas.openxmlformats.org/officeDocument/2006/relationships/customXml" Target="../ink/ink125.xml"/><Relationship Id="rId30" Type="http://schemas.openxmlformats.org/officeDocument/2006/relationships/image" Target="../media/image139.png"/><Relationship Id="rId35" Type="http://schemas.openxmlformats.org/officeDocument/2006/relationships/customXml" Target="../ink/ink129.xml"/><Relationship Id="rId43" Type="http://schemas.openxmlformats.org/officeDocument/2006/relationships/customXml" Target="../ink/ink133.xml"/><Relationship Id="rId48" Type="http://schemas.openxmlformats.org/officeDocument/2006/relationships/image" Target="../media/image148.png"/><Relationship Id="rId8" Type="http://schemas.openxmlformats.org/officeDocument/2006/relationships/image" Target="../media/image128.png"/><Relationship Id="rId3" Type="http://schemas.openxmlformats.org/officeDocument/2006/relationships/customXml" Target="../ink/ink113.xml"/><Relationship Id="rId12" Type="http://schemas.openxmlformats.org/officeDocument/2006/relationships/image" Target="../media/image130.png"/><Relationship Id="rId17" Type="http://schemas.openxmlformats.org/officeDocument/2006/relationships/customXml" Target="../ink/ink120.xml"/><Relationship Id="rId25" Type="http://schemas.openxmlformats.org/officeDocument/2006/relationships/customXml" Target="../ink/ink124.xml"/><Relationship Id="rId33" Type="http://schemas.openxmlformats.org/officeDocument/2006/relationships/customXml" Target="../ink/ink128.xml"/><Relationship Id="rId38" Type="http://schemas.openxmlformats.org/officeDocument/2006/relationships/image" Target="../media/image143.png"/><Relationship Id="rId46" Type="http://schemas.openxmlformats.org/officeDocument/2006/relationships/image" Target="../media/image147.png"/><Relationship Id="rId20" Type="http://schemas.openxmlformats.org/officeDocument/2006/relationships/image" Target="../media/image134.png"/><Relationship Id="rId41" Type="http://schemas.openxmlformats.org/officeDocument/2006/relationships/customXml" Target="../ink/ink132.xml"/></Relationships>
</file>

<file path=ppt/slides/_rels/slide12.xml.rels><?xml version="1.0" encoding="UTF-8" standalone="yes"?>
<Relationships xmlns="http://schemas.openxmlformats.org/package/2006/relationships"><Relationship Id="rId8" Type="http://schemas.openxmlformats.org/officeDocument/2006/relationships/image" Target="../media/image152.png"/><Relationship Id="rId13" Type="http://schemas.openxmlformats.org/officeDocument/2006/relationships/customXml" Target="../ink/ink141.xml"/><Relationship Id="rId18" Type="http://schemas.openxmlformats.org/officeDocument/2006/relationships/image" Target="../media/image157.png"/><Relationship Id="rId3" Type="http://schemas.openxmlformats.org/officeDocument/2006/relationships/customXml" Target="../ink/ink136.xml"/><Relationship Id="rId7" Type="http://schemas.openxmlformats.org/officeDocument/2006/relationships/customXml" Target="../ink/ink138.xml"/><Relationship Id="rId12" Type="http://schemas.openxmlformats.org/officeDocument/2006/relationships/image" Target="../media/image154.png"/><Relationship Id="rId17" Type="http://schemas.openxmlformats.org/officeDocument/2006/relationships/customXml" Target="../ink/ink143.xml"/><Relationship Id="rId2" Type="http://schemas.openxmlformats.org/officeDocument/2006/relationships/image" Target="../media/image149.png"/><Relationship Id="rId16" Type="http://schemas.openxmlformats.org/officeDocument/2006/relationships/image" Target="../media/image156.png"/><Relationship Id="rId1" Type="http://schemas.openxmlformats.org/officeDocument/2006/relationships/slideLayout" Target="../slideLayouts/slideLayout1.xml"/><Relationship Id="rId6" Type="http://schemas.openxmlformats.org/officeDocument/2006/relationships/image" Target="../media/image151.png"/><Relationship Id="rId11" Type="http://schemas.openxmlformats.org/officeDocument/2006/relationships/customXml" Target="../ink/ink140.xml"/><Relationship Id="rId5" Type="http://schemas.openxmlformats.org/officeDocument/2006/relationships/customXml" Target="../ink/ink137.xml"/><Relationship Id="rId15" Type="http://schemas.openxmlformats.org/officeDocument/2006/relationships/customXml" Target="../ink/ink142.xml"/><Relationship Id="rId10" Type="http://schemas.openxmlformats.org/officeDocument/2006/relationships/image" Target="../media/image153.png"/><Relationship Id="rId4" Type="http://schemas.openxmlformats.org/officeDocument/2006/relationships/image" Target="../media/image150.png"/><Relationship Id="rId9" Type="http://schemas.openxmlformats.org/officeDocument/2006/relationships/customXml" Target="../ink/ink139.xml"/><Relationship Id="rId14" Type="http://schemas.openxmlformats.org/officeDocument/2006/relationships/image" Target="../media/image155.png"/></Relationships>
</file>

<file path=ppt/slides/_rels/slide13.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1.xml"/><Relationship Id="rId4" Type="http://schemas.openxmlformats.org/officeDocument/2006/relationships/image" Target="../media/image160.png"/></Relationships>
</file>

<file path=ppt/slides/_rels/slide14.xml.rels><?xml version="1.0" encoding="UTF-8" standalone="yes"?>
<Relationships xmlns="http://schemas.openxmlformats.org/package/2006/relationships"><Relationship Id="rId13" Type="http://schemas.openxmlformats.org/officeDocument/2006/relationships/customXml" Target="../ink/ink149.xml"/><Relationship Id="rId18" Type="http://schemas.openxmlformats.org/officeDocument/2006/relationships/image" Target="../media/image169.png"/><Relationship Id="rId26" Type="http://schemas.openxmlformats.org/officeDocument/2006/relationships/image" Target="../media/image173.png"/><Relationship Id="rId3" Type="http://schemas.openxmlformats.org/officeDocument/2006/relationships/customXml" Target="../ink/ink144.xml"/><Relationship Id="rId21" Type="http://schemas.openxmlformats.org/officeDocument/2006/relationships/customXml" Target="../ink/ink153.xml"/><Relationship Id="rId34" Type="http://schemas.openxmlformats.org/officeDocument/2006/relationships/image" Target="../media/image177.png"/><Relationship Id="rId7" Type="http://schemas.openxmlformats.org/officeDocument/2006/relationships/customXml" Target="../ink/ink146.xml"/><Relationship Id="rId12" Type="http://schemas.openxmlformats.org/officeDocument/2006/relationships/image" Target="../media/image166.png"/><Relationship Id="rId17" Type="http://schemas.openxmlformats.org/officeDocument/2006/relationships/customXml" Target="../ink/ink151.xml"/><Relationship Id="rId25" Type="http://schemas.openxmlformats.org/officeDocument/2006/relationships/customXml" Target="../ink/ink155.xml"/><Relationship Id="rId33" Type="http://schemas.openxmlformats.org/officeDocument/2006/relationships/customXml" Target="../ink/ink159.xml"/><Relationship Id="rId2" Type="http://schemas.openxmlformats.org/officeDocument/2006/relationships/image" Target="../media/image161.png"/><Relationship Id="rId16" Type="http://schemas.openxmlformats.org/officeDocument/2006/relationships/image" Target="../media/image168.png"/><Relationship Id="rId20" Type="http://schemas.openxmlformats.org/officeDocument/2006/relationships/image" Target="../media/image170.png"/><Relationship Id="rId29" Type="http://schemas.openxmlformats.org/officeDocument/2006/relationships/customXml" Target="../ink/ink157.xml"/><Relationship Id="rId1" Type="http://schemas.openxmlformats.org/officeDocument/2006/relationships/slideLayout" Target="../slideLayouts/slideLayout1.xml"/><Relationship Id="rId6" Type="http://schemas.openxmlformats.org/officeDocument/2006/relationships/image" Target="../media/image163.png"/><Relationship Id="rId11" Type="http://schemas.openxmlformats.org/officeDocument/2006/relationships/customXml" Target="../ink/ink148.xml"/><Relationship Id="rId24" Type="http://schemas.openxmlformats.org/officeDocument/2006/relationships/image" Target="../media/image172.png"/><Relationship Id="rId32" Type="http://schemas.openxmlformats.org/officeDocument/2006/relationships/image" Target="../media/image176.png"/><Relationship Id="rId5" Type="http://schemas.openxmlformats.org/officeDocument/2006/relationships/customXml" Target="../ink/ink145.xml"/><Relationship Id="rId15" Type="http://schemas.openxmlformats.org/officeDocument/2006/relationships/customXml" Target="../ink/ink150.xml"/><Relationship Id="rId23" Type="http://schemas.openxmlformats.org/officeDocument/2006/relationships/customXml" Target="../ink/ink154.xml"/><Relationship Id="rId28" Type="http://schemas.openxmlformats.org/officeDocument/2006/relationships/image" Target="../media/image174.png"/><Relationship Id="rId36" Type="http://schemas.openxmlformats.org/officeDocument/2006/relationships/image" Target="../media/image178.png"/><Relationship Id="rId10" Type="http://schemas.openxmlformats.org/officeDocument/2006/relationships/image" Target="../media/image165.png"/><Relationship Id="rId19" Type="http://schemas.openxmlformats.org/officeDocument/2006/relationships/customXml" Target="../ink/ink152.xml"/><Relationship Id="rId31" Type="http://schemas.openxmlformats.org/officeDocument/2006/relationships/customXml" Target="../ink/ink158.xml"/><Relationship Id="rId4" Type="http://schemas.openxmlformats.org/officeDocument/2006/relationships/image" Target="../media/image162.png"/><Relationship Id="rId9" Type="http://schemas.openxmlformats.org/officeDocument/2006/relationships/customXml" Target="../ink/ink147.xml"/><Relationship Id="rId14" Type="http://schemas.openxmlformats.org/officeDocument/2006/relationships/image" Target="../media/image167.png"/><Relationship Id="rId22" Type="http://schemas.openxmlformats.org/officeDocument/2006/relationships/image" Target="../media/image171.png"/><Relationship Id="rId27" Type="http://schemas.openxmlformats.org/officeDocument/2006/relationships/customXml" Target="../ink/ink156.xml"/><Relationship Id="rId30" Type="http://schemas.openxmlformats.org/officeDocument/2006/relationships/image" Target="../media/image175.png"/><Relationship Id="rId35" Type="http://schemas.openxmlformats.org/officeDocument/2006/relationships/customXml" Target="../ink/ink160.xml"/><Relationship Id="rId8" Type="http://schemas.openxmlformats.org/officeDocument/2006/relationships/image" Target="../media/image16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3" Type="http://schemas.openxmlformats.org/officeDocument/2006/relationships/image" Target="../media/image8.png"/><Relationship Id="rId18" Type="http://schemas.openxmlformats.org/officeDocument/2006/relationships/customXml" Target="../ink/ink8.xml"/><Relationship Id="rId26" Type="http://schemas.openxmlformats.org/officeDocument/2006/relationships/customXml" Target="../ink/ink12.xml"/><Relationship Id="rId21" Type="http://schemas.openxmlformats.org/officeDocument/2006/relationships/image" Target="../media/image12.png"/><Relationship Id="rId34" Type="http://schemas.openxmlformats.org/officeDocument/2006/relationships/customXml" Target="../ink/ink16.xml"/><Relationship Id="rId7" Type="http://schemas.openxmlformats.org/officeDocument/2006/relationships/image" Target="../media/image5.png"/><Relationship Id="rId12" Type="http://schemas.openxmlformats.org/officeDocument/2006/relationships/customXml" Target="../ink/ink5.xml"/><Relationship Id="rId17" Type="http://schemas.openxmlformats.org/officeDocument/2006/relationships/image" Target="../media/image10.png"/><Relationship Id="rId25" Type="http://schemas.openxmlformats.org/officeDocument/2006/relationships/image" Target="../media/image14.png"/><Relationship Id="rId33" Type="http://schemas.openxmlformats.org/officeDocument/2006/relationships/image" Target="../media/image18.png"/><Relationship Id="rId2" Type="http://schemas.openxmlformats.org/officeDocument/2006/relationships/image" Target="../media/image2.png"/><Relationship Id="rId16" Type="http://schemas.openxmlformats.org/officeDocument/2006/relationships/customXml" Target="../ink/ink7.xml"/><Relationship Id="rId20" Type="http://schemas.openxmlformats.org/officeDocument/2006/relationships/customXml" Target="../ink/ink9.xml"/><Relationship Id="rId29"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customXml" Target="../ink/ink2.xml"/><Relationship Id="rId11" Type="http://schemas.openxmlformats.org/officeDocument/2006/relationships/image" Target="../media/image7.png"/><Relationship Id="rId24" Type="http://schemas.openxmlformats.org/officeDocument/2006/relationships/customXml" Target="../ink/ink11.xml"/><Relationship Id="rId32" Type="http://schemas.openxmlformats.org/officeDocument/2006/relationships/customXml" Target="../ink/ink15.xml"/><Relationship Id="rId37" Type="http://schemas.openxmlformats.org/officeDocument/2006/relationships/image" Target="../media/image20.png"/><Relationship Id="rId5" Type="http://schemas.openxmlformats.org/officeDocument/2006/relationships/image" Target="../media/image4.png"/><Relationship Id="rId15" Type="http://schemas.openxmlformats.org/officeDocument/2006/relationships/image" Target="../media/image9.png"/><Relationship Id="rId23" Type="http://schemas.openxmlformats.org/officeDocument/2006/relationships/image" Target="../media/image13.png"/><Relationship Id="rId28" Type="http://schemas.openxmlformats.org/officeDocument/2006/relationships/customXml" Target="../ink/ink13.xml"/><Relationship Id="rId36" Type="http://schemas.openxmlformats.org/officeDocument/2006/relationships/customXml" Target="../ink/ink17.xml"/><Relationship Id="rId10" Type="http://schemas.openxmlformats.org/officeDocument/2006/relationships/customXml" Target="../ink/ink4.xml"/><Relationship Id="rId19" Type="http://schemas.openxmlformats.org/officeDocument/2006/relationships/image" Target="../media/image11.png"/><Relationship Id="rId31" Type="http://schemas.openxmlformats.org/officeDocument/2006/relationships/image" Target="../media/image17.png"/><Relationship Id="rId4" Type="http://schemas.openxmlformats.org/officeDocument/2006/relationships/customXml" Target="../ink/ink1.xml"/><Relationship Id="rId9" Type="http://schemas.openxmlformats.org/officeDocument/2006/relationships/image" Target="../media/image6.png"/><Relationship Id="rId14" Type="http://schemas.openxmlformats.org/officeDocument/2006/relationships/customXml" Target="../ink/ink6.xml"/><Relationship Id="rId22" Type="http://schemas.openxmlformats.org/officeDocument/2006/relationships/customXml" Target="../ink/ink10.xml"/><Relationship Id="rId27" Type="http://schemas.openxmlformats.org/officeDocument/2006/relationships/image" Target="../media/image15.png"/><Relationship Id="rId30" Type="http://schemas.openxmlformats.org/officeDocument/2006/relationships/customXml" Target="../ink/ink14.xml"/><Relationship Id="rId35" Type="http://schemas.openxmlformats.org/officeDocument/2006/relationships/image" Target="../media/image19.png"/><Relationship Id="rId8" Type="http://schemas.openxmlformats.org/officeDocument/2006/relationships/customXml" Target="../ink/ink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customXml" Target="../ink/ink23.xml"/><Relationship Id="rId3" Type="http://schemas.openxmlformats.org/officeDocument/2006/relationships/customXml" Target="../ink/ink18.xml"/><Relationship Id="rId7" Type="http://schemas.openxmlformats.org/officeDocument/2006/relationships/customXml" Target="../ink/ink20.xml"/><Relationship Id="rId12"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customXml" Target="../ink/ink22.xml"/><Relationship Id="rId5" Type="http://schemas.openxmlformats.org/officeDocument/2006/relationships/customXml" Target="../ink/ink19.xml"/><Relationship Id="rId10"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customXml" Target="../ink/ink21.xml"/><Relationship Id="rId14" Type="http://schemas.openxmlformats.org/officeDocument/2006/relationships/image" Target="../media/image27.png"/></Relationships>
</file>

<file path=ppt/slides/_rels/slide5.xml.rels><?xml version="1.0" encoding="UTF-8" standalone="yes"?>
<Relationships xmlns="http://schemas.openxmlformats.org/package/2006/relationships"><Relationship Id="rId13" Type="http://schemas.openxmlformats.org/officeDocument/2006/relationships/customXml" Target="../ink/ink29.xml"/><Relationship Id="rId18" Type="http://schemas.openxmlformats.org/officeDocument/2006/relationships/image" Target="../media/image36.png"/><Relationship Id="rId26" Type="http://schemas.openxmlformats.org/officeDocument/2006/relationships/image" Target="../media/image40.png"/><Relationship Id="rId39" Type="http://schemas.openxmlformats.org/officeDocument/2006/relationships/customXml" Target="../ink/ink42.xml"/><Relationship Id="rId21" Type="http://schemas.openxmlformats.org/officeDocument/2006/relationships/customXml" Target="../ink/ink33.xml"/><Relationship Id="rId34" Type="http://schemas.openxmlformats.org/officeDocument/2006/relationships/image" Target="../media/image44.png"/><Relationship Id="rId7" Type="http://schemas.openxmlformats.org/officeDocument/2006/relationships/customXml" Target="../ink/ink26.xml"/><Relationship Id="rId12" Type="http://schemas.openxmlformats.org/officeDocument/2006/relationships/image" Target="../media/image33.png"/><Relationship Id="rId17" Type="http://schemas.openxmlformats.org/officeDocument/2006/relationships/customXml" Target="../ink/ink31.xml"/><Relationship Id="rId25" Type="http://schemas.openxmlformats.org/officeDocument/2006/relationships/customXml" Target="../ink/ink35.xml"/><Relationship Id="rId33" Type="http://schemas.openxmlformats.org/officeDocument/2006/relationships/customXml" Target="../ink/ink39.xml"/><Relationship Id="rId38" Type="http://schemas.openxmlformats.org/officeDocument/2006/relationships/image" Target="../media/image46.png"/><Relationship Id="rId2" Type="http://schemas.openxmlformats.org/officeDocument/2006/relationships/image" Target="../media/image28.png"/><Relationship Id="rId16" Type="http://schemas.openxmlformats.org/officeDocument/2006/relationships/image" Target="../media/image35.png"/><Relationship Id="rId20" Type="http://schemas.openxmlformats.org/officeDocument/2006/relationships/image" Target="../media/image37.png"/><Relationship Id="rId29" Type="http://schemas.openxmlformats.org/officeDocument/2006/relationships/customXml" Target="../ink/ink37.xml"/><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customXml" Target="../ink/ink28.xml"/><Relationship Id="rId24" Type="http://schemas.openxmlformats.org/officeDocument/2006/relationships/image" Target="../media/image39.png"/><Relationship Id="rId32" Type="http://schemas.openxmlformats.org/officeDocument/2006/relationships/image" Target="../media/image43.png"/><Relationship Id="rId37" Type="http://schemas.openxmlformats.org/officeDocument/2006/relationships/customXml" Target="../ink/ink41.xml"/><Relationship Id="rId40" Type="http://schemas.openxmlformats.org/officeDocument/2006/relationships/image" Target="../media/image47.png"/><Relationship Id="rId5" Type="http://schemas.openxmlformats.org/officeDocument/2006/relationships/customXml" Target="../ink/ink25.xml"/><Relationship Id="rId15" Type="http://schemas.openxmlformats.org/officeDocument/2006/relationships/customXml" Target="../ink/ink30.xml"/><Relationship Id="rId23" Type="http://schemas.openxmlformats.org/officeDocument/2006/relationships/customXml" Target="../ink/ink34.xml"/><Relationship Id="rId28" Type="http://schemas.openxmlformats.org/officeDocument/2006/relationships/image" Target="../media/image41.png"/><Relationship Id="rId36" Type="http://schemas.openxmlformats.org/officeDocument/2006/relationships/image" Target="../media/image45.png"/><Relationship Id="rId10" Type="http://schemas.openxmlformats.org/officeDocument/2006/relationships/image" Target="../media/image32.png"/><Relationship Id="rId19" Type="http://schemas.openxmlformats.org/officeDocument/2006/relationships/customXml" Target="../ink/ink32.xml"/><Relationship Id="rId31" Type="http://schemas.openxmlformats.org/officeDocument/2006/relationships/customXml" Target="../ink/ink38.xml"/><Relationship Id="rId4" Type="http://schemas.openxmlformats.org/officeDocument/2006/relationships/image" Target="../media/image29.png"/><Relationship Id="rId9" Type="http://schemas.openxmlformats.org/officeDocument/2006/relationships/customXml" Target="../ink/ink27.xml"/><Relationship Id="rId14" Type="http://schemas.openxmlformats.org/officeDocument/2006/relationships/image" Target="../media/image34.png"/><Relationship Id="rId22" Type="http://schemas.openxmlformats.org/officeDocument/2006/relationships/image" Target="../media/image38.png"/><Relationship Id="rId27" Type="http://schemas.openxmlformats.org/officeDocument/2006/relationships/customXml" Target="../ink/ink36.xml"/><Relationship Id="rId30" Type="http://schemas.openxmlformats.org/officeDocument/2006/relationships/image" Target="../media/image42.png"/><Relationship Id="rId35" Type="http://schemas.openxmlformats.org/officeDocument/2006/relationships/customXml" Target="../ink/ink40.xml"/><Relationship Id="rId8" Type="http://schemas.openxmlformats.org/officeDocument/2006/relationships/image" Target="../media/image31.png"/><Relationship Id="rId3" Type="http://schemas.openxmlformats.org/officeDocument/2006/relationships/customXml" Target="../ink/ink24.xml"/></Relationships>
</file>

<file path=ppt/slides/_rels/slide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xml"/><Relationship Id="rId5" Type="http://schemas.openxmlformats.org/officeDocument/2006/relationships/image" Target="../media/image52.png"/><Relationship Id="rId4" Type="http://schemas.openxmlformats.org/officeDocument/2006/relationships/customXml" Target="../ink/ink43.xml"/></Relationships>
</file>

<file path=ppt/slides/_rels/slide8.xml.rels><?xml version="1.0" encoding="UTF-8" standalone="yes"?>
<Relationships xmlns="http://schemas.openxmlformats.org/package/2006/relationships"><Relationship Id="rId26" Type="http://schemas.openxmlformats.org/officeDocument/2006/relationships/image" Target="../media/image65.png"/><Relationship Id="rId21" Type="http://schemas.openxmlformats.org/officeDocument/2006/relationships/customXml" Target="../ink/ink53.xml"/><Relationship Id="rId42" Type="http://schemas.openxmlformats.org/officeDocument/2006/relationships/image" Target="../media/image73.png"/><Relationship Id="rId47" Type="http://schemas.openxmlformats.org/officeDocument/2006/relationships/customXml" Target="../ink/ink66.xml"/><Relationship Id="rId63" Type="http://schemas.openxmlformats.org/officeDocument/2006/relationships/customXml" Target="../ink/ink74.xml"/><Relationship Id="rId68" Type="http://schemas.openxmlformats.org/officeDocument/2006/relationships/image" Target="../media/image86.png"/><Relationship Id="rId7" Type="http://schemas.openxmlformats.org/officeDocument/2006/relationships/customXml" Target="../ink/ink46.xml"/><Relationship Id="rId2" Type="http://schemas.openxmlformats.org/officeDocument/2006/relationships/image" Target="../media/image53.png"/><Relationship Id="rId16" Type="http://schemas.openxmlformats.org/officeDocument/2006/relationships/image" Target="../media/image60.png"/><Relationship Id="rId29" Type="http://schemas.openxmlformats.org/officeDocument/2006/relationships/customXml" Target="../ink/ink57.xml"/><Relationship Id="rId11" Type="http://schemas.openxmlformats.org/officeDocument/2006/relationships/customXml" Target="../ink/ink48.xml"/><Relationship Id="rId24" Type="http://schemas.openxmlformats.org/officeDocument/2006/relationships/image" Target="../media/image64.png"/><Relationship Id="rId32" Type="http://schemas.openxmlformats.org/officeDocument/2006/relationships/image" Target="../media/image68.png"/><Relationship Id="rId37" Type="http://schemas.openxmlformats.org/officeDocument/2006/relationships/customXml" Target="../ink/ink61.xml"/><Relationship Id="rId40" Type="http://schemas.openxmlformats.org/officeDocument/2006/relationships/image" Target="../media/image72.png"/><Relationship Id="rId45" Type="http://schemas.openxmlformats.org/officeDocument/2006/relationships/customXml" Target="../ink/ink65.xml"/><Relationship Id="rId53" Type="http://schemas.openxmlformats.org/officeDocument/2006/relationships/customXml" Target="../ink/ink69.xml"/><Relationship Id="rId58" Type="http://schemas.openxmlformats.org/officeDocument/2006/relationships/image" Target="../media/image81.png"/><Relationship Id="rId66" Type="http://schemas.openxmlformats.org/officeDocument/2006/relationships/image" Target="../media/image85.png"/><Relationship Id="rId5" Type="http://schemas.openxmlformats.org/officeDocument/2006/relationships/customXml" Target="../ink/ink45.xml"/><Relationship Id="rId61" Type="http://schemas.openxmlformats.org/officeDocument/2006/relationships/customXml" Target="../ink/ink73.xml"/><Relationship Id="rId19" Type="http://schemas.openxmlformats.org/officeDocument/2006/relationships/customXml" Target="../ink/ink52.xml"/><Relationship Id="rId14" Type="http://schemas.openxmlformats.org/officeDocument/2006/relationships/image" Target="../media/image59.png"/><Relationship Id="rId22" Type="http://schemas.openxmlformats.org/officeDocument/2006/relationships/image" Target="../media/image63.png"/><Relationship Id="rId27" Type="http://schemas.openxmlformats.org/officeDocument/2006/relationships/customXml" Target="../ink/ink56.xml"/><Relationship Id="rId30" Type="http://schemas.openxmlformats.org/officeDocument/2006/relationships/image" Target="../media/image67.png"/><Relationship Id="rId35" Type="http://schemas.openxmlformats.org/officeDocument/2006/relationships/customXml" Target="../ink/ink60.xml"/><Relationship Id="rId43" Type="http://schemas.openxmlformats.org/officeDocument/2006/relationships/customXml" Target="../ink/ink64.xml"/><Relationship Id="rId48" Type="http://schemas.openxmlformats.org/officeDocument/2006/relationships/image" Target="../media/image76.png"/><Relationship Id="rId56" Type="http://schemas.openxmlformats.org/officeDocument/2006/relationships/image" Target="../media/image80.png"/><Relationship Id="rId64" Type="http://schemas.openxmlformats.org/officeDocument/2006/relationships/image" Target="../media/image84.png"/><Relationship Id="rId69" Type="http://schemas.openxmlformats.org/officeDocument/2006/relationships/customXml" Target="../ink/ink77.xml"/><Relationship Id="rId8" Type="http://schemas.openxmlformats.org/officeDocument/2006/relationships/image" Target="../media/image56.png"/><Relationship Id="rId51" Type="http://schemas.openxmlformats.org/officeDocument/2006/relationships/customXml" Target="../ink/ink68.xml"/><Relationship Id="rId3" Type="http://schemas.openxmlformats.org/officeDocument/2006/relationships/customXml" Target="../ink/ink44.xml"/><Relationship Id="rId12" Type="http://schemas.openxmlformats.org/officeDocument/2006/relationships/image" Target="../media/image58.png"/><Relationship Id="rId17" Type="http://schemas.openxmlformats.org/officeDocument/2006/relationships/customXml" Target="../ink/ink51.xml"/><Relationship Id="rId25" Type="http://schemas.openxmlformats.org/officeDocument/2006/relationships/customXml" Target="../ink/ink55.xml"/><Relationship Id="rId33" Type="http://schemas.openxmlformats.org/officeDocument/2006/relationships/customXml" Target="../ink/ink59.xml"/><Relationship Id="rId38" Type="http://schemas.openxmlformats.org/officeDocument/2006/relationships/image" Target="../media/image71.png"/><Relationship Id="rId46" Type="http://schemas.openxmlformats.org/officeDocument/2006/relationships/image" Target="../media/image75.png"/><Relationship Id="rId59" Type="http://schemas.openxmlformats.org/officeDocument/2006/relationships/customXml" Target="../ink/ink72.xml"/><Relationship Id="rId67" Type="http://schemas.openxmlformats.org/officeDocument/2006/relationships/customXml" Target="../ink/ink76.xml"/><Relationship Id="rId20" Type="http://schemas.openxmlformats.org/officeDocument/2006/relationships/image" Target="../media/image62.png"/><Relationship Id="rId41" Type="http://schemas.openxmlformats.org/officeDocument/2006/relationships/customXml" Target="../ink/ink63.xml"/><Relationship Id="rId54" Type="http://schemas.openxmlformats.org/officeDocument/2006/relationships/image" Target="../media/image79.png"/><Relationship Id="rId62" Type="http://schemas.openxmlformats.org/officeDocument/2006/relationships/image" Target="../media/image83.png"/><Relationship Id="rId70" Type="http://schemas.openxmlformats.org/officeDocument/2006/relationships/image" Target="../media/image87.png"/><Relationship Id="rId1" Type="http://schemas.openxmlformats.org/officeDocument/2006/relationships/slideLayout" Target="../slideLayouts/slideLayout1.xml"/><Relationship Id="rId6" Type="http://schemas.openxmlformats.org/officeDocument/2006/relationships/image" Target="../media/image55.png"/><Relationship Id="rId15" Type="http://schemas.openxmlformats.org/officeDocument/2006/relationships/customXml" Target="../ink/ink50.xml"/><Relationship Id="rId23" Type="http://schemas.openxmlformats.org/officeDocument/2006/relationships/customXml" Target="../ink/ink54.xml"/><Relationship Id="rId28" Type="http://schemas.openxmlformats.org/officeDocument/2006/relationships/image" Target="../media/image66.png"/><Relationship Id="rId36" Type="http://schemas.openxmlformats.org/officeDocument/2006/relationships/image" Target="../media/image70.png"/><Relationship Id="rId49" Type="http://schemas.openxmlformats.org/officeDocument/2006/relationships/customXml" Target="../ink/ink67.xml"/><Relationship Id="rId57" Type="http://schemas.openxmlformats.org/officeDocument/2006/relationships/customXml" Target="../ink/ink71.xml"/><Relationship Id="rId10" Type="http://schemas.openxmlformats.org/officeDocument/2006/relationships/image" Target="../media/image57.png"/><Relationship Id="rId31" Type="http://schemas.openxmlformats.org/officeDocument/2006/relationships/customXml" Target="../ink/ink58.xml"/><Relationship Id="rId44" Type="http://schemas.openxmlformats.org/officeDocument/2006/relationships/image" Target="../media/image74.png"/><Relationship Id="rId52" Type="http://schemas.openxmlformats.org/officeDocument/2006/relationships/image" Target="../media/image78.png"/><Relationship Id="rId60" Type="http://schemas.openxmlformats.org/officeDocument/2006/relationships/image" Target="../media/image82.png"/><Relationship Id="rId65" Type="http://schemas.openxmlformats.org/officeDocument/2006/relationships/customXml" Target="../ink/ink75.xml"/><Relationship Id="rId4" Type="http://schemas.openxmlformats.org/officeDocument/2006/relationships/image" Target="../media/image54.png"/><Relationship Id="rId9" Type="http://schemas.openxmlformats.org/officeDocument/2006/relationships/customXml" Target="../ink/ink47.xml"/><Relationship Id="rId13" Type="http://schemas.openxmlformats.org/officeDocument/2006/relationships/customXml" Target="../ink/ink49.xml"/><Relationship Id="rId18" Type="http://schemas.openxmlformats.org/officeDocument/2006/relationships/image" Target="../media/image61.png"/><Relationship Id="rId39" Type="http://schemas.openxmlformats.org/officeDocument/2006/relationships/customXml" Target="../ink/ink62.xml"/><Relationship Id="rId34" Type="http://schemas.openxmlformats.org/officeDocument/2006/relationships/image" Target="../media/image69.png"/><Relationship Id="rId50" Type="http://schemas.openxmlformats.org/officeDocument/2006/relationships/image" Target="../media/image77.png"/><Relationship Id="rId55" Type="http://schemas.openxmlformats.org/officeDocument/2006/relationships/customXml" Target="../ink/ink70.xml"/></Relationships>
</file>

<file path=ppt/slides/_rels/slide9.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customXml" Target="../ink/ink83.xml"/><Relationship Id="rId18" Type="http://schemas.openxmlformats.org/officeDocument/2006/relationships/image" Target="../media/image96.png"/><Relationship Id="rId3" Type="http://schemas.openxmlformats.org/officeDocument/2006/relationships/customXml" Target="../ink/ink78.xml"/><Relationship Id="rId21" Type="http://schemas.openxmlformats.org/officeDocument/2006/relationships/customXml" Target="../ink/ink87.xml"/><Relationship Id="rId7" Type="http://schemas.openxmlformats.org/officeDocument/2006/relationships/customXml" Target="../ink/ink80.xml"/><Relationship Id="rId12" Type="http://schemas.openxmlformats.org/officeDocument/2006/relationships/image" Target="../media/image93.png"/><Relationship Id="rId17" Type="http://schemas.openxmlformats.org/officeDocument/2006/relationships/customXml" Target="../ink/ink85.xml"/><Relationship Id="rId2" Type="http://schemas.openxmlformats.org/officeDocument/2006/relationships/image" Target="../media/image88.png"/><Relationship Id="rId16" Type="http://schemas.openxmlformats.org/officeDocument/2006/relationships/image" Target="../media/image95.png"/><Relationship Id="rId20" Type="http://schemas.openxmlformats.org/officeDocument/2006/relationships/image" Target="../media/image97.png"/><Relationship Id="rId1" Type="http://schemas.openxmlformats.org/officeDocument/2006/relationships/slideLayout" Target="../slideLayouts/slideLayout1.xml"/><Relationship Id="rId6" Type="http://schemas.openxmlformats.org/officeDocument/2006/relationships/image" Target="../media/image90.png"/><Relationship Id="rId11" Type="http://schemas.openxmlformats.org/officeDocument/2006/relationships/customXml" Target="../ink/ink82.xml"/><Relationship Id="rId24" Type="http://schemas.openxmlformats.org/officeDocument/2006/relationships/image" Target="../media/image99.png"/><Relationship Id="rId5" Type="http://schemas.openxmlformats.org/officeDocument/2006/relationships/customXml" Target="../ink/ink79.xml"/><Relationship Id="rId15" Type="http://schemas.openxmlformats.org/officeDocument/2006/relationships/customXml" Target="../ink/ink84.xml"/><Relationship Id="rId23" Type="http://schemas.openxmlformats.org/officeDocument/2006/relationships/customXml" Target="../ink/ink88.xml"/><Relationship Id="rId10" Type="http://schemas.openxmlformats.org/officeDocument/2006/relationships/image" Target="../media/image92.png"/><Relationship Id="rId19" Type="http://schemas.openxmlformats.org/officeDocument/2006/relationships/customXml" Target="../ink/ink86.xml"/><Relationship Id="rId4" Type="http://schemas.openxmlformats.org/officeDocument/2006/relationships/image" Target="../media/image89.png"/><Relationship Id="rId9" Type="http://schemas.openxmlformats.org/officeDocument/2006/relationships/customXml" Target="../ink/ink81.xml"/><Relationship Id="rId14" Type="http://schemas.openxmlformats.org/officeDocument/2006/relationships/image" Target="../media/image94.png"/><Relationship Id="rId22" Type="http://schemas.openxmlformats.org/officeDocument/2006/relationships/image" Target="../media/image9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长方形 21">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标题 1">
            <a:extLst>
              <a:ext uri="{FF2B5EF4-FFF2-40B4-BE49-F238E27FC236}">
                <a16:creationId xmlns:a16="http://schemas.microsoft.com/office/drawing/2014/main" id="{78FD68DA-43BA-4508-8DE2-BA9BB7B2FA5B}"/>
              </a:ext>
            </a:extLst>
          </p:cNvPr>
          <p:cNvSpPr>
            <a:spLocks noGrp="1"/>
          </p:cNvSpPr>
          <p:nvPr>
            <p:ph type="ctrTitle"/>
          </p:nvPr>
        </p:nvSpPr>
        <p:spPr>
          <a:xfrm>
            <a:off x="5289754" y="639097"/>
            <a:ext cx="6253317" cy="3686015"/>
          </a:xfrm>
        </p:spPr>
        <p:txBody>
          <a:bodyPr rtlCol="0">
            <a:normAutofit/>
          </a:bodyPr>
          <a:lstStyle/>
          <a:p>
            <a:pPr rtl="0"/>
            <a:r>
              <a:rPr lang="zh-CN" altLang="en-US" dirty="0"/>
              <a:t>樱花拍摄</a:t>
            </a:r>
            <a:endParaRPr lang="zh-cn" sz="8000" dirty="0"/>
          </a:p>
        </p:txBody>
      </p:sp>
      <p:sp>
        <p:nvSpPr>
          <p:cNvPr id="3" name="副标题 2">
            <a:extLst>
              <a:ext uri="{FF2B5EF4-FFF2-40B4-BE49-F238E27FC236}">
                <a16:creationId xmlns:a16="http://schemas.microsoft.com/office/drawing/2014/main" id="{A8E9CFF2-3777-4FF4-A759-8491175B0B7C}"/>
              </a:ext>
            </a:extLst>
          </p:cNvPr>
          <p:cNvSpPr>
            <a:spLocks noGrp="1"/>
          </p:cNvSpPr>
          <p:nvPr>
            <p:ph type="subTitle" idx="1"/>
          </p:nvPr>
        </p:nvSpPr>
        <p:spPr>
          <a:xfrm>
            <a:off x="5289753" y="4672739"/>
            <a:ext cx="6269347" cy="1021498"/>
          </a:xfrm>
        </p:spPr>
        <p:txBody>
          <a:bodyPr rtlCol="0">
            <a:normAutofit/>
          </a:bodyPr>
          <a:lstStyle/>
          <a:p>
            <a:pPr rtl="0"/>
            <a:r>
              <a:rPr lang="zh-cn" sz="2400" dirty="0">
                <a:solidFill>
                  <a:schemeClr val="tx1">
                    <a:lumMod val="85000"/>
                    <a:lumOff val="15000"/>
                  </a:schemeClr>
                </a:solidFill>
              </a:rPr>
              <a:t>Sit Dolor Amet</a:t>
            </a:r>
          </a:p>
        </p:txBody>
      </p:sp>
      <p:pic>
        <p:nvPicPr>
          <p:cNvPr id="5" name="图片 4" descr="一张显示了建筑物、坐姿、长凳和侧边的图片&#10;&#10;说明自动生成">
            <a:extLst>
              <a:ext uri="{FF2B5EF4-FFF2-40B4-BE49-F238E27FC236}">
                <a16:creationId xmlns:a16="http://schemas.microsoft.com/office/drawing/2014/main" id="{282CF6DD-7FE8-4063-9551-1B7BBCE92AB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 y="1"/>
            <a:ext cx="4635315" cy="6857999"/>
          </a:xfrm>
          <a:prstGeom prst="rect">
            <a:avLst/>
          </a:prstGeom>
        </p:spPr>
      </p:pic>
      <p:cxnSp>
        <p:nvCxnSpPr>
          <p:cNvPr id="24" name="直接连接符​​(S) 23">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27754"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737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人穿着裙子&#10;&#10;中度可信度描述已自动生成">
            <a:extLst>
              <a:ext uri="{FF2B5EF4-FFF2-40B4-BE49-F238E27FC236}">
                <a16:creationId xmlns:a16="http://schemas.microsoft.com/office/drawing/2014/main" id="{47C1AC90-CF83-5CDD-AB8E-7778F50EF4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341" y="184726"/>
            <a:ext cx="3800235" cy="5555673"/>
          </a:xfrm>
          <a:prstGeom prst="rect">
            <a:avLst/>
          </a:prstGeom>
        </p:spPr>
      </p:pic>
      <mc:AlternateContent xmlns:mc="http://schemas.openxmlformats.org/markup-compatibility/2006">
        <mc:Choice xmlns:p14="http://schemas.microsoft.com/office/powerpoint/2010/main" Requires="p14">
          <p:contentPart p14:bwMode="auto" r:id="rId3">
            <p14:nvContentPartPr>
              <p14:cNvPr id="6" name="墨迹 5">
                <a:extLst>
                  <a:ext uri="{FF2B5EF4-FFF2-40B4-BE49-F238E27FC236}">
                    <a16:creationId xmlns:a16="http://schemas.microsoft.com/office/drawing/2014/main" id="{12419CCB-237B-8FA8-135B-DAE84AB019B2}"/>
                  </a:ext>
                </a:extLst>
              </p14:cNvPr>
              <p14:cNvContentPartPr/>
              <p14:nvPr/>
            </p14:nvContentPartPr>
            <p14:xfrm>
              <a:off x="4256244" y="2890018"/>
              <a:ext cx="105840" cy="169560"/>
            </p14:xfrm>
          </p:contentPart>
        </mc:Choice>
        <mc:Fallback>
          <p:pic>
            <p:nvPicPr>
              <p:cNvPr id="6" name="墨迹 5">
                <a:extLst>
                  <a:ext uri="{FF2B5EF4-FFF2-40B4-BE49-F238E27FC236}">
                    <a16:creationId xmlns:a16="http://schemas.microsoft.com/office/drawing/2014/main" id="{12419CCB-237B-8FA8-135B-DAE84AB019B2}"/>
                  </a:ext>
                </a:extLst>
              </p:cNvPr>
              <p:cNvPicPr/>
              <p:nvPr/>
            </p:nvPicPr>
            <p:blipFill>
              <a:blip r:embed="rId4"/>
              <a:stretch>
                <a:fillRect/>
              </a:stretch>
            </p:blipFill>
            <p:spPr>
              <a:xfrm>
                <a:off x="4247604" y="2881378"/>
                <a:ext cx="123480" cy="187200"/>
              </a:xfrm>
              <a:prstGeom prst="rect">
                <a:avLst/>
              </a:prstGeom>
            </p:spPr>
          </p:pic>
        </mc:Fallback>
      </mc:AlternateContent>
      <p:grpSp>
        <p:nvGrpSpPr>
          <p:cNvPr id="21" name="组合 20">
            <a:extLst>
              <a:ext uri="{FF2B5EF4-FFF2-40B4-BE49-F238E27FC236}">
                <a16:creationId xmlns:a16="http://schemas.microsoft.com/office/drawing/2014/main" id="{535869BD-D47C-DED5-1162-2A56DC06B87C}"/>
              </a:ext>
            </a:extLst>
          </p:cNvPr>
          <p:cNvGrpSpPr/>
          <p:nvPr/>
        </p:nvGrpSpPr>
        <p:grpSpPr>
          <a:xfrm>
            <a:off x="4303764" y="3047698"/>
            <a:ext cx="869400" cy="2357280"/>
            <a:chOff x="4303764" y="3047698"/>
            <a:chExt cx="869400" cy="2357280"/>
          </a:xfrm>
        </p:grpSpPr>
        <mc:AlternateContent xmlns:mc="http://schemas.openxmlformats.org/markup-compatibility/2006">
          <mc:Choice xmlns:p14="http://schemas.microsoft.com/office/powerpoint/2010/main" Requires="p14">
            <p:contentPart p14:bwMode="auto" r:id="rId5">
              <p14:nvContentPartPr>
                <p14:cNvPr id="9" name="墨迹 8">
                  <a:extLst>
                    <a:ext uri="{FF2B5EF4-FFF2-40B4-BE49-F238E27FC236}">
                      <a16:creationId xmlns:a16="http://schemas.microsoft.com/office/drawing/2014/main" id="{1C485EF0-AB34-57C7-724E-64D22C9FA063}"/>
                    </a:ext>
                  </a:extLst>
                </p14:cNvPr>
                <p14:cNvContentPartPr/>
                <p14:nvPr/>
              </p14:nvContentPartPr>
              <p14:xfrm>
                <a:off x="4303764" y="3047698"/>
                <a:ext cx="239040" cy="878400"/>
              </p14:xfrm>
            </p:contentPart>
          </mc:Choice>
          <mc:Fallback>
            <p:pic>
              <p:nvPicPr>
                <p:cNvPr id="9" name="墨迹 8">
                  <a:extLst>
                    <a:ext uri="{FF2B5EF4-FFF2-40B4-BE49-F238E27FC236}">
                      <a16:creationId xmlns:a16="http://schemas.microsoft.com/office/drawing/2014/main" id="{1C485EF0-AB34-57C7-724E-64D22C9FA063}"/>
                    </a:ext>
                  </a:extLst>
                </p:cNvPr>
                <p:cNvPicPr/>
                <p:nvPr/>
              </p:nvPicPr>
              <p:blipFill>
                <a:blip r:embed="rId6"/>
                <a:stretch>
                  <a:fillRect/>
                </a:stretch>
              </p:blipFill>
              <p:spPr>
                <a:xfrm>
                  <a:off x="4295124" y="3038698"/>
                  <a:ext cx="256680" cy="89604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0" name="墨迹 9">
                  <a:extLst>
                    <a:ext uri="{FF2B5EF4-FFF2-40B4-BE49-F238E27FC236}">
                      <a16:creationId xmlns:a16="http://schemas.microsoft.com/office/drawing/2014/main" id="{87FE5035-5A15-3A03-6674-FA63756ABE96}"/>
                    </a:ext>
                  </a:extLst>
                </p14:cNvPr>
                <p14:cNvContentPartPr/>
                <p14:nvPr/>
              </p14:nvContentPartPr>
              <p14:xfrm>
                <a:off x="4500684" y="3904498"/>
                <a:ext cx="127440" cy="144000"/>
              </p14:xfrm>
            </p:contentPart>
          </mc:Choice>
          <mc:Fallback>
            <p:pic>
              <p:nvPicPr>
                <p:cNvPr id="10" name="墨迹 9">
                  <a:extLst>
                    <a:ext uri="{FF2B5EF4-FFF2-40B4-BE49-F238E27FC236}">
                      <a16:creationId xmlns:a16="http://schemas.microsoft.com/office/drawing/2014/main" id="{87FE5035-5A15-3A03-6674-FA63756ABE96}"/>
                    </a:ext>
                  </a:extLst>
                </p:cNvPr>
                <p:cNvPicPr/>
                <p:nvPr/>
              </p:nvPicPr>
              <p:blipFill>
                <a:blip r:embed="rId8"/>
                <a:stretch>
                  <a:fillRect/>
                </a:stretch>
              </p:blipFill>
              <p:spPr>
                <a:xfrm>
                  <a:off x="4491684" y="3895498"/>
                  <a:ext cx="145080" cy="16164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1" name="墨迹 10">
                  <a:extLst>
                    <a:ext uri="{FF2B5EF4-FFF2-40B4-BE49-F238E27FC236}">
                      <a16:creationId xmlns:a16="http://schemas.microsoft.com/office/drawing/2014/main" id="{2BC9AE47-7E37-E528-3B45-6B81BB90D457}"/>
                    </a:ext>
                  </a:extLst>
                </p14:cNvPr>
                <p14:cNvContentPartPr/>
                <p14:nvPr/>
              </p14:nvContentPartPr>
              <p14:xfrm>
                <a:off x="4627044" y="3999178"/>
                <a:ext cx="310680" cy="704880"/>
              </p14:xfrm>
            </p:contentPart>
          </mc:Choice>
          <mc:Fallback>
            <p:pic>
              <p:nvPicPr>
                <p:cNvPr id="11" name="墨迹 10">
                  <a:extLst>
                    <a:ext uri="{FF2B5EF4-FFF2-40B4-BE49-F238E27FC236}">
                      <a16:creationId xmlns:a16="http://schemas.microsoft.com/office/drawing/2014/main" id="{2BC9AE47-7E37-E528-3B45-6B81BB90D457}"/>
                    </a:ext>
                  </a:extLst>
                </p:cNvPr>
                <p:cNvPicPr/>
                <p:nvPr/>
              </p:nvPicPr>
              <p:blipFill>
                <a:blip r:embed="rId10"/>
                <a:stretch>
                  <a:fillRect/>
                </a:stretch>
              </p:blipFill>
              <p:spPr>
                <a:xfrm>
                  <a:off x="4618404" y="3990538"/>
                  <a:ext cx="328320" cy="72252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2" name="墨迹 11">
                  <a:extLst>
                    <a:ext uri="{FF2B5EF4-FFF2-40B4-BE49-F238E27FC236}">
                      <a16:creationId xmlns:a16="http://schemas.microsoft.com/office/drawing/2014/main" id="{F8C6BF40-9A7F-4633-DC3C-58D66A8258CF}"/>
                    </a:ext>
                  </a:extLst>
                </p14:cNvPr>
                <p14:cNvContentPartPr/>
                <p14:nvPr/>
              </p14:nvContentPartPr>
              <p14:xfrm>
                <a:off x="4867164" y="4728898"/>
                <a:ext cx="138960" cy="175320"/>
              </p14:xfrm>
            </p:contentPart>
          </mc:Choice>
          <mc:Fallback>
            <p:pic>
              <p:nvPicPr>
                <p:cNvPr id="12" name="墨迹 11">
                  <a:extLst>
                    <a:ext uri="{FF2B5EF4-FFF2-40B4-BE49-F238E27FC236}">
                      <a16:creationId xmlns:a16="http://schemas.microsoft.com/office/drawing/2014/main" id="{F8C6BF40-9A7F-4633-DC3C-58D66A8258CF}"/>
                    </a:ext>
                  </a:extLst>
                </p:cNvPr>
                <p:cNvPicPr/>
                <p:nvPr/>
              </p:nvPicPr>
              <p:blipFill>
                <a:blip r:embed="rId12"/>
                <a:stretch>
                  <a:fillRect/>
                </a:stretch>
              </p:blipFill>
              <p:spPr>
                <a:xfrm>
                  <a:off x="4858524" y="4719898"/>
                  <a:ext cx="156600" cy="19296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3" name="墨迹 12">
                  <a:extLst>
                    <a:ext uri="{FF2B5EF4-FFF2-40B4-BE49-F238E27FC236}">
                      <a16:creationId xmlns:a16="http://schemas.microsoft.com/office/drawing/2014/main" id="{F6715DBA-4A6C-71A7-BCD6-4E89D18CCE15}"/>
                    </a:ext>
                  </a:extLst>
                </p14:cNvPr>
                <p14:cNvContentPartPr/>
                <p14:nvPr/>
              </p14:nvContentPartPr>
              <p14:xfrm>
                <a:off x="5033844" y="4737538"/>
                <a:ext cx="93600" cy="332280"/>
              </p14:xfrm>
            </p:contentPart>
          </mc:Choice>
          <mc:Fallback>
            <p:pic>
              <p:nvPicPr>
                <p:cNvPr id="13" name="墨迹 12">
                  <a:extLst>
                    <a:ext uri="{FF2B5EF4-FFF2-40B4-BE49-F238E27FC236}">
                      <a16:creationId xmlns:a16="http://schemas.microsoft.com/office/drawing/2014/main" id="{F6715DBA-4A6C-71A7-BCD6-4E89D18CCE15}"/>
                    </a:ext>
                  </a:extLst>
                </p:cNvPr>
                <p:cNvPicPr/>
                <p:nvPr/>
              </p:nvPicPr>
              <p:blipFill>
                <a:blip r:embed="rId14"/>
                <a:stretch>
                  <a:fillRect/>
                </a:stretch>
              </p:blipFill>
              <p:spPr>
                <a:xfrm>
                  <a:off x="5024844" y="4728898"/>
                  <a:ext cx="111240" cy="34992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4" name="墨迹 13">
                  <a:extLst>
                    <a:ext uri="{FF2B5EF4-FFF2-40B4-BE49-F238E27FC236}">
                      <a16:creationId xmlns:a16="http://schemas.microsoft.com/office/drawing/2014/main" id="{8F1339D1-2909-D321-02D6-9D402A9E6E36}"/>
                    </a:ext>
                  </a:extLst>
                </p14:cNvPr>
                <p14:cNvContentPartPr/>
                <p14:nvPr/>
              </p14:nvContentPartPr>
              <p14:xfrm>
                <a:off x="4812084" y="4950658"/>
                <a:ext cx="183240" cy="131400"/>
              </p14:xfrm>
            </p:contentPart>
          </mc:Choice>
          <mc:Fallback>
            <p:pic>
              <p:nvPicPr>
                <p:cNvPr id="14" name="墨迹 13">
                  <a:extLst>
                    <a:ext uri="{FF2B5EF4-FFF2-40B4-BE49-F238E27FC236}">
                      <a16:creationId xmlns:a16="http://schemas.microsoft.com/office/drawing/2014/main" id="{8F1339D1-2909-D321-02D6-9D402A9E6E36}"/>
                    </a:ext>
                  </a:extLst>
                </p:cNvPr>
                <p:cNvPicPr/>
                <p:nvPr/>
              </p:nvPicPr>
              <p:blipFill>
                <a:blip r:embed="rId16"/>
                <a:stretch>
                  <a:fillRect/>
                </a:stretch>
              </p:blipFill>
              <p:spPr>
                <a:xfrm>
                  <a:off x="4803084" y="4941658"/>
                  <a:ext cx="200880" cy="14904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5" name="墨迹 14">
                  <a:extLst>
                    <a:ext uri="{FF2B5EF4-FFF2-40B4-BE49-F238E27FC236}">
                      <a16:creationId xmlns:a16="http://schemas.microsoft.com/office/drawing/2014/main" id="{A66ED8D7-C902-0590-6B5E-D3307C85420C}"/>
                    </a:ext>
                  </a:extLst>
                </p14:cNvPr>
                <p14:cNvContentPartPr/>
                <p14:nvPr/>
              </p14:nvContentPartPr>
              <p14:xfrm>
                <a:off x="5101524" y="4821058"/>
                <a:ext cx="25560" cy="178200"/>
              </p14:xfrm>
            </p:contentPart>
          </mc:Choice>
          <mc:Fallback>
            <p:pic>
              <p:nvPicPr>
                <p:cNvPr id="15" name="墨迹 14">
                  <a:extLst>
                    <a:ext uri="{FF2B5EF4-FFF2-40B4-BE49-F238E27FC236}">
                      <a16:creationId xmlns:a16="http://schemas.microsoft.com/office/drawing/2014/main" id="{A66ED8D7-C902-0590-6B5E-D3307C85420C}"/>
                    </a:ext>
                  </a:extLst>
                </p:cNvPr>
                <p:cNvPicPr/>
                <p:nvPr/>
              </p:nvPicPr>
              <p:blipFill>
                <a:blip r:embed="rId18"/>
                <a:stretch>
                  <a:fillRect/>
                </a:stretch>
              </p:blipFill>
              <p:spPr>
                <a:xfrm>
                  <a:off x="5092524" y="4812058"/>
                  <a:ext cx="43200" cy="19584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16" name="墨迹 15">
                  <a:extLst>
                    <a:ext uri="{FF2B5EF4-FFF2-40B4-BE49-F238E27FC236}">
                      <a16:creationId xmlns:a16="http://schemas.microsoft.com/office/drawing/2014/main" id="{AF2AE289-34CD-622A-F629-0BC682E861AF}"/>
                    </a:ext>
                  </a:extLst>
                </p14:cNvPr>
                <p14:cNvContentPartPr/>
                <p14:nvPr/>
              </p14:nvContentPartPr>
              <p14:xfrm>
                <a:off x="4940244" y="4987738"/>
                <a:ext cx="76680" cy="397080"/>
              </p14:xfrm>
            </p:contentPart>
          </mc:Choice>
          <mc:Fallback>
            <p:pic>
              <p:nvPicPr>
                <p:cNvPr id="16" name="墨迹 15">
                  <a:extLst>
                    <a:ext uri="{FF2B5EF4-FFF2-40B4-BE49-F238E27FC236}">
                      <a16:creationId xmlns:a16="http://schemas.microsoft.com/office/drawing/2014/main" id="{AF2AE289-34CD-622A-F629-0BC682E861AF}"/>
                    </a:ext>
                  </a:extLst>
                </p:cNvPr>
                <p:cNvPicPr/>
                <p:nvPr/>
              </p:nvPicPr>
              <p:blipFill>
                <a:blip r:embed="rId20"/>
                <a:stretch>
                  <a:fillRect/>
                </a:stretch>
              </p:blipFill>
              <p:spPr>
                <a:xfrm>
                  <a:off x="4931244" y="4978738"/>
                  <a:ext cx="94320" cy="41472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17" name="墨迹 16">
                  <a:extLst>
                    <a:ext uri="{FF2B5EF4-FFF2-40B4-BE49-F238E27FC236}">
                      <a16:creationId xmlns:a16="http://schemas.microsoft.com/office/drawing/2014/main" id="{1F3CCB21-2029-E182-3A9E-EB468323AE17}"/>
                    </a:ext>
                  </a:extLst>
                </p14:cNvPr>
                <p14:cNvContentPartPr/>
                <p14:nvPr/>
              </p14:nvContentPartPr>
              <p14:xfrm>
                <a:off x="5061204" y="5015098"/>
                <a:ext cx="360" cy="285840"/>
              </p14:xfrm>
            </p:contentPart>
          </mc:Choice>
          <mc:Fallback>
            <p:pic>
              <p:nvPicPr>
                <p:cNvPr id="17" name="墨迹 16">
                  <a:extLst>
                    <a:ext uri="{FF2B5EF4-FFF2-40B4-BE49-F238E27FC236}">
                      <a16:creationId xmlns:a16="http://schemas.microsoft.com/office/drawing/2014/main" id="{1F3CCB21-2029-E182-3A9E-EB468323AE17}"/>
                    </a:ext>
                  </a:extLst>
                </p:cNvPr>
                <p:cNvPicPr/>
                <p:nvPr/>
              </p:nvPicPr>
              <p:blipFill>
                <a:blip r:embed="rId22"/>
                <a:stretch>
                  <a:fillRect/>
                </a:stretch>
              </p:blipFill>
              <p:spPr>
                <a:xfrm>
                  <a:off x="5052564" y="5006458"/>
                  <a:ext cx="18000" cy="30348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18" name="墨迹 17">
                  <a:extLst>
                    <a:ext uri="{FF2B5EF4-FFF2-40B4-BE49-F238E27FC236}">
                      <a16:creationId xmlns:a16="http://schemas.microsoft.com/office/drawing/2014/main" id="{289363EF-FD48-43BB-AC65-6684603E877E}"/>
                    </a:ext>
                  </a:extLst>
                </p14:cNvPr>
                <p14:cNvContentPartPr/>
                <p14:nvPr/>
              </p14:nvContentPartPr>
              <p14:xfrm>
                <a:off x="5144364" y="4969018"/>
                <a:ext cx="28800" cy="331200"/>
              </p14:xfrm>
            </p:contentPart>
          </mc:Choice>
          <mc:Fallback>
            <p:pic>
              <p:nvPicPr>
                <p:cNvPr id="18" name="墨迹 17">
                  <a:extLst>
                    <a:ext uri="{FF2B5EF4-FFF2-40B4-BE49-F238E27FC236}">
                      <a16:creationId xmlns:a16="http://schemas.microsoft.com/office/drawing/2014/main" id="{289363EF-FD48-43BB-AC65-6684603E877E}"/>
                    </a:ext>
                  </a:extLst>
                </p:cNvPr>
                <p:cNvPicPr/>
                <p:nvPr/>
              </p:nvPicPr>
              <p:blipFill>
                <a:blip r:embed="rId24"/>
                <a:stretch>
                  <a:fillRect/>
                </a:stretch>
              </p:blipFill>
              <p:spPr>
                <a:xfrm>
                  <a:off x="5135364" y="4960378"/>
                  <a:ext cx="46440" cy="34884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19" name="墨迹 18">
                  <a:extLst>
                    <a:ext uri="{FF2B5EF4-FFF2-40B4-BE49-F238E27FC236}">
                      <a16:creationId xmlns:a16="http://schemas.microsoft.com/office/drawing/2014/main" id="{A8FCF642-E9EA-3165-F9E3-9C4F975A8B3B}"/>
                    </a:ext>
                  </a:extLst>
                </p14:cNvPr>
                <p14:cNvContentPartPr/>
                <p14:nvPr/>
              </p14:nvContentPartPr>
              <p14:xfrm>
                <a:off x="4775004" y="5015098"/>
                <a:ext cx="46800" cy="322200"/>
              </p14:xfrm>
            </p:contentPart>
          </mc:Choice>
          <mc:Fallback>
            <p:pic>
              <p:nvPicPr>
                <p:cNvPr id="19" name="墨迹 18">
                  <a:extLst>
                    <a:ext uri="{FF2B5EF4-FFF2-40B4-BE49-F238E27FC236}">
                      <a16:creationId xmlns:a16="http://schemas.microsoft.com/office/drawing/2014/main" id="{A8FCF642-E9EA-3165-F9E3-9C4F975A8B3B}"/>
                    </a:ext>
                  </a:extLst>
                </p:cNvPr>
                <p:cNvPicPr/>
                <p:nvPr/>
              </p:nvPicPr>
              <p:blipFill>
                <a:blip r:embed="rId26"/>
                <a:stretch>
                  <a:fillRect/>
                </a:stretch>
              </p:blipFill>
              <p:spPr>
                <a:xfrm>
                  <a:off x="4766004" y="5006458"/>
                  <a:ext cx="64440" cy="33984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20" name="墨迹 19">
                  <a:extLst>
                    <a:ext uri="{FF2B5EF4-FFF2-40B4-BE49-F238E27FC236}">
                      <a16:creationId xmlns:a16="http://schemas.microsoft.com/office/drawing/2014/main" id="{A87B94D3-3A03-5D39-52BB-F45866E016E6}"/>
                    </a:ext>
                  </a:extLst>
                </p14:cNvPr>
                <p14:cNvContentPartPr/>
                <p14:nvPr/>
              </p14:nvContentPartPr>
              <p14:xfrm>
                <a:off x="4830444" y="5347738"/>
                <a:ext cx="332640" cy="57240"/>
              </p14:xfrm>
            </p:contentPart>
          </mc:Choice>
          <mc:Fallback>
            <p:pic>
              <p:nvPicPr>
                <p:cNvPr id="20" name="墨迹 19">
                  <a:extLst>
                    <a:ext uri="{FF2B5EF4-FFF2-40B4-BE49-F238E27FC236}">
                      <a16:creationId xmlns:a16="http://schemas.microsoft.com/office/drawing/2014/main" id="{A87B94D3-3A03-5D39-52BB-F45866E016E6}"/>
                    </a:ext>
                  </a:extLst>
                </p:cNvPr>
                <p:cNvPicPr/>
                <p:nvPr/>
              </p:nvPicPr>
              <p:blipFill>
                <a:blip r:embed="rId28"/>
                <a:stretch>
                  <a:fillRect/>
                </a:stretch>
              </p:blipFill>
              <p:spPr>
                <a:xfrm>
                  <a:off x="4821804" y="5339098"/>
                  <a:ext cx="350280" cy="74880"/>
                </a:xfrm>
                <a:prstGeom prst="rect">
                  <a:avLst/>
                </a:prstGeom>
              </p:spPr>
            </p:pic>
          </mc:Fallback>
        </mc:AlternateContent>
      </p:grpSp>
      <p:grpSp>
        <p:nvGrpSpPr>
          <p:cNvPr id="25" name="组合 24">
            <a:extLst>
              <a:ext uri="{FF2B5EF4-FFF2-40B4-BE49-F238E27FC236}">
                <a16:creationId xmlns:a16="http://schemas.microsoft.com/office/drawing/2014/main" id="{64566E91-083E-55E3-3B9A-9DECF2C498CA}"/>
              </a:ext>
            </a:extLst>
          </p:cNvPr>
          <p:cNvGrpSpPr/>
          <p:nvPr/>
        </p:nvGrpSpPr>
        <p:grpSpPr>
          <a:xfrm>
            <a:off x="3177324" y="4765978"/>
            <a:ext cx="1605600" cy="1007640"/>
            <a:chOff x="3177324" y="4765978"/>
            <a:chExt cx="1605600" cy="1007640"/>
          </a:xfrm>
        </p:grpSpPr>
        <mc:AlternateContent xmlns:mc="http://schemas.openxmlformats.org/markup-compatibility/2006">
          <mc:Choice xmlns:p14="http://schemas.microsoft.com/office/powerpoint/2010/main" Requires="p14">
            <p:contentPart p14:bwMode="auto" r:id="rId29">
              <p14:nvContentPartPr>
                <p14:cNvPr id="22" name="墨迹 21">
                  <a:extLst>
                    <a:ext uri="{FF2B5EF4-FFF2-40B4-BE49-F238E27FC236}">
                      <a16:creationId xmlns:a16="http://schemas.microsoft.com/office/drawing/2014/main" id="{962BF753-EC78-3707-E8A7-257A393F14F0}"/>
                    </a:ext>
                  </a:extLst>
                </p14:cNvPr>
                <p14:cNvContentPartPr/>
                <p14:nvPr/>
              </p14:nvContentPartPr>
              <p14:xfrm>
                <a:off x="3177324" y="4765978"/>
                <a:ext cx="1597320" cy="203760"/>
              </p14:xfrm>
            </p:contentPart>
          </mc:Choice>
          <mc:Fallback>
            <p:pic>
              <p:nvPicPr>
                <p:cNvPr id="22" name="墨迹 21">
                  <a:extLst>
                    <a:ext uri="{FF2B5EF4-FFF2-40B4-BE49-F238E27FC236}">
                      <a16:creationId xmlns:a16="http://schemas.microsoft.com/office/drawing/2014/main" id="{962BF753-EC78-3707-E8A7-257A393F14F0}"/>
                    </a:ext>
                  </a:extLst>
                </p:cNvPr>
                <p:cNvPicPr/>
                <p:nvPr/>
              </p:nvPicPr>
              <p:blipFill>
                <a:blip r:embed="rId30"/>
                <a:stretch>
                  <a:fillRect/>
                </a:stretch>
              </p:blipFill>
              <p:spPr>
                <a:xfrm>
                  <a:off x="3168324" y="4756978"/>
                  <a:ext cx="1614960" cy="22140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23" name="墨迹 22">
                  <a:extLst>
                    <a:ext uri="{FF2B5EF4-FFF2-40B4-BE49-F238E27FC236}">
                      <a16:creationId xmlns:a16="http://schemas.microsoft.com/office/drawing/2014/main" id="{6968B90A-8BF2-E643-E854-40A7BD71D372}"/>
                    </a:ext>
                  </a:extLst>
                </p14:cNvPr>
                <p14:cNvContentPartPr/>
                <p14:nvPr/>
              </p14:nvContentPartPr>
              <p14:xfrm>
                <a:off x="4680684" y="4895218"/>
                <a:ext cx="102240" cy="132840"/>
              </p14:xfrm>
            </p:contentPart>
          </mc:Choice>
          <mc:Fallback>
            <p:pic>
              <p:nvPicPr>
                <p:cNvPr id="23" name="墨迹 22">
                  <a:extLst>
                    <a:ext uri="{FF2B5EF4-FFF2-40B4-BE49-F238E27FC236}">
                      <a16:creationId xmlns:a16="http://schemas.microsoft.com/office/drawing/2014/main" id="{6968B90A-8BF2-E643-E854-40A7BD71D372}"/>
                    </a:ext>
                  </a:extLst>
                </p:cNvPr>
                <p:cNvPicPr/>
                <p:nvPr/>
              </p:nvPicPr>
              <p:blipFill>
                <a:blip r:embed="rId32"/>
                <a:stretch>
                  <a:fillRect/>
                </a:stretch>
              </p:blipFill>
              <p:spPr>
                <a:xfrm>
                  <a:off x="4672044" y="4886218"/>
                  <a:ext cx="119880" cy="15048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24" name="墨迹 23">
                  <a:extLst>
                    <a:ext uri="{FF2B5EF4-FFF2-40B4-BE49-F238E27FC236}">
                      <a16:creationId xmlns:a16="http://schemas.microsoft.com/office/drawing/2014/main" id="{894639A4-C14C-4871-4B62-96C80F22EC8A}"/>
                    </a:ext>
                  </a:extLst>
                </p14:cNvPr>
                <p14:cNvContentPartPr/>
                <p14:nvPr/>
              </p14:nvContentPartPr>
              <p14:xfrm>
                <a:off x="4009644" y="5033818"/>
                <a:ext cx="664200" cy="739800"/>
              </p14:xfrm>
            </p:contentPart>
          </mc:Choice>
          <mc:Fallback>
            <p:pic>
              <p:nvPicPr>
                <p:cNvPr id="24" name="墨迹 23">
                  <a:extLst>
                    <a:ext uri="{FF2B5EF4-FFF2-40B4-BE49-F238E27FC236}">
                      <a16:creationId xmlns:a16="http://schemas.microsoft.com/office/drawing/2014/main" id="{894639A4-C14C-4871-4B62-96C80F22EC8A}"/>
                    </a:ext>
                  </a:extLst>
                </p:cNvPr>
                <p:cNvPicPr/>
                <p:nvPr/>
              </p:nvPicPr>
              <p:blipFill>
                <a:blip r:embed="rId34"/>
                <a:stretch>
                  <a:fillRect/>
                </a:stretch>
              </p:blipFill>
              <p:spPr>
                <a:xfrm>
                  <a:off x="4001004" y="5024818"/>
                  <a:ext cx="681840" cy="757440"/>
                </a:xfrm>
                <a:prstGeom prst="rect">
                  <a:avLst/>
                </a:prstGeom>
              </p:spPr>
            </p:pic>
          </mc:Fallback>
        </mc:AlternateContent>
      </p:grpSp>
      <p:sp>
        <p:nvSpPr>
          <p:cNvPr id="26" name="文本框 25">
            <a:extLst>
              <a:ext uri="{FF2B5EF4-FFF2-40B4-BE49-F238E27FC236}">
                <a16:creationId xmlns:a16="http://schemas.microsoft.com/office/drawing/2014/main" id="{2F8E0E94-302D-9DE0-8943-F889E6226A79}"/>
              </a:ext>
            </a:extLst>
          </p:cNvPr>
          <p:cNvSpPr txBox="1"/>
          <p:nvPr/>
        </p:nvSpPr>
        <p:spPr>
          <a:xfrm>
            <a:off x="5419372" y="1454898"/>
            <a:ext cx="4599709" cy="2031325"/>
          </a:xfrm>
          <a:prstGeom prst="rect">
            <a:avLst/>
          </a:prstGeom>
          <a:noFill/>
        </p:spPr>
        <p:txBody>
          <a:bodyPr wrap="square" rtlCol="0">
            <a:spAutoFit/>
          </a:bodyPr>
          <a:lstStyle/>
          <a:p>
            <a:r>
              <a:rPr lang="zh-CN" altLang="en-US" dirty="0"/>
              <a:t>膝盖尽量露全，不能截掉一部分</a:t>
            </a:r>
            <a:endParaRPr lang="en-US" altLang="zh-CN" dirty="0"/>
          </a:p>
          <a:p>
            <a:endParaRPr lang="en-US" altLang="zh-CN" dirty="0"/>
          </a:p>
          <a:p>
            <a:endParaRPr lang="en-US" altLang="zh-CN" dirty="0"/>
          </a:p>
          <a:p>
            <a:r>
              <a:rPr lang="zh-CN" altLang="en-US" dirty="0"/>
              <a:t>两只手一只没有将手面露出，另一只直接没了</a:t>
            </a:r>
            <a:r>
              <a:rPr lang="en-US" altLang="zh-CN" dirty="0"/>
              <a:t>cos</a:t>
            </a:r>
            <a:r>
              <a:rPr lang="zh-CN" altLang="en-US" dirty="0"/>
              <a:t>杨过</a:t>
            </a:r>
            <a:endParaRPr lang="en-US" altLang="zh-CN" dirty="0"/>
          </a:p>
          <a:p>
            <a:endParaRPr lang="en-US" altLang="zh-CN" dirty="0"/>
          </a:p>
          <a:p>
            <a:r>
              <a:rPr lang="zh-CN" altLang="en-US" dirty="0"/>
              <a:t>可以将手如图中参考摸膝盖</a:t>
            </a:r>
          </a:p>
        </p:txBody>
      </p:sp>
      <p:grpSp>
        <p:nvGrpSpPr>
          <p:cNvPr id="36" name="组合 35">
            <a:extLst>
              <a:ext uri="{FF2B5EF4-FFF2-40B4-BE49-F238E27FC236}">
                <a16:creationId xmlns:a16="http://schemas.microsoft.com/office/drawing/2014/main" id="{64AE197A-1DF8-B78E-C34E-ADE66E7DAB5E}"/>
              </a:ext>
            </a:extLst>
          </p:cNvPr>
          <p:cNvGrpSpPr/>
          <p:nvPr/>
        </p:nvGrpSpPr>
        <p:grpSpPr>
          <a:xfrm>
            <a:off x="1801044" y="5218498"/>
            <a:ext cx="933120" cy="285120"/>
            <a:chOff x="1801044" y="5218498"/>
            <a:chExt cx="933120" cy="285120"/>
          </a:xfrm>
        </p:grpSpPr>
        <mc:AlternateContent xmlns:mc="http://schemas.openxmlformats.org/markup-compatibility/2006">
          <mc:Choice xmlns:p14="http://schemas.microsoft.com/office/powerpoint/2010/main" Requires="p14">
            <p:contentPart p14:bwMode="auto" r:id="rId35">
              <p14:nvContentPartPr>
                <p14:cNvPr id="27" name="墨迹 26">
                  <a:extLst>
                    <a:ext uri="{FF2B5EF4-FFF2-40B4-BE49-F238E27FC236}">
                      <a16:creationId xmlns:a16="http://schemas.microsoft.com/office/drawing/2014/main" id="{FC854E10-FCD2-7E88-9B1B-E56E2C82F86A}"/>
                    </a:ext>
                  </a:extLst>
                </p14:cNvPr>
                <p14:cNvContentPartPr/>
                <p14:nvPr/>
              </p14:nvContentPartPr>
              <p14:xfrm>
                <a:off x="2310444" y="5218498"/>
                <a:ext cx="423720" cy="102600"/>
              </p14:xfrm>
            </p:contentPart>
          </mc:Choice>
          <mc:Fallback>
            <p:pic>
              <p:nvPicPr>
                <p:cNvPr id="27" name="墨迹 26">
                  <a:extLst>
                    <a:ext uri="{FF2B5EF4-FFF2-40B4-BE49-F238E27FC236}">
                      <a16:creationId xmlns:a16="http://schemas.microsoft.com/office/drawing/2014/main" id="{FC854E10-FCD2-7E88-9B1B-E56E2C82F86A}"/>
                    </a:ext>
                  </a:extLst>
                </p:cNvPr>
                <p:cNvPicPr/>
                <p:nvPr/>
              </p:nvPicPr>
              <p:blipFill>
                <a:blip r:embed="rId36"/>
                <a:stretch>
                  <a:fillRect/>
                </a:stretch>
              </p:blipFill>
              <p:spPr>
                <a:xfrm>
                  <a:off x="2301444" y="5209498"/>
                  <a:ext cx="441360" cy="12024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28" name="墨迹 27">
                  <a:extLst>
                    <a:ext uri="{FF2B5EF4-FFF2-40B4-BE49-F238E27FC236}">
                      <a16:creationId xmlns:a16="http://schemas.microsoft.com/office/drawing/2014/main" id="{B7A4474A-2B29-CAFB-2E7D-FA2F9AC59742}"/>
                    </a:ext>
                  </a:extLst>
                </p14:cNvPr>
                <p14:cNvContentPartPr/>
                <p14:nvPr/>
              </p14:nvContentPartPr>
              <p14:xfrm>
                <a:off x="2059524" y="5273938"/>
                <a:ext cx="50040" cy="125280"/>
              </p14:xfrm>
            </p:contentPart>
          </mc:Choice>
          <mc:Fallback>
            <p:pic>
              <p:nvPicPr>
                <p:cNvPr id="28" name="墨迹 27">
                  <a:extLst>
                    <a:ext uri="{FF2B5EF4-FFF2-40B4-BE49-F238E27FC236}">
                      <a16:creationId xmlns:a16="http://schemas.microsoft.com/office/drawing/2014/main" id="{B7A4474A-2B29-CAFB-2E7D-FA2F9AC59742}"/>
                    </a:ext>
                  </a:extLst>
                </p:cNvPr>
                <p:cNvPicPr/>
                <p:nvPr/>
              </p:nvPicPr>
              <p:blipFill>
                <a:blip r:embed="rId38"/>
                <a:stretch>
                  <a:fillRect/>
                </a:stretch>
              </p:blipFill>
              <p:spPr>
                <a:xfrm>
                  <a:off x="2050524" y="5264938"/>
                  <a:ext cx="67680" cy="142920"/>
                </a:xfrm>
                <a:prstGeom prst="rect">
                  <a:avLst/>
                </a:prstGeom>
              </p:spPr>
            </p:pic>
          </mc:Fallback>
        </mc:AlternateContent>
        <mc:AlternateContent xmlns:mc="http://schemas.openxmlformats.org/markup-compatibility/2006">
          <mc:Choice xmlns:p14="http://schemas.microsoft.com/office/powerpoint/2010/main" Requires="p14">
            <p:contentPart p14:bwMode="auto" r:id="rId39">
              <p14:nvContentPartPr>
                <p14:cNvPr id="29" name="墨迹 28">
                  <a:extLst>
                    <a:ext uri="{FF2B5EF4-FFF2-40B4-BE49-F238E27FC236}">
                      <a16:creationId xmlns:a16="http://schemas.microsoft.com/office/drawing/2014/main" id="{45ADE6A5-6A88-08FB-8EA6-36A841805C23}"/>
                    </a:ext>
                  </a:extLst>
                </p14:cNvPr>
                <p14:cNvContentPartPr/>
                <p14:nvPr/>
              </p14:nvContentPartPr>
              <p14:xfrm>
                <a:off x="2114964" y="5273938"/>
                <a:ext cx="377640" cy="46800"/>
              </p14:xfrm>
            </p:contentPart>
          </mc:Choice>
          <mc:Fallback>
            <p:pic>
              <p:nvPicPr>
                <p:cNvPr id="29" name="墨迹 28">
                  <a:extLst>
                    <a:ext uri="{FF2B5EF4-FFF2-40B4-BE49-F238E27FC236}">
                      <a16:creationId xmlns:a16="http://schemas.microsoft.com/office/drawing/2014/main" id="{45ADE6A5-6A88-08FB-8EA6-36A841805C23}"/>
                    </a:ext>
                  </a:extLst>
                </p:cNvPr>
                <p:cNvPicPr/>
                <p:nvPr/>
              </p:nvPicPr>
              <p:blipFill>
                <a:blip r:embed="rId40"/>
                <a:stretch>
                  <a:fillRect/>
                </a:stretch>
              </p:blipFill>
              <p:spPr>
                <a:xfrm>
                  <a:off x="2105964" y="5264938"/>
                  <a:ext cx="395280" cy="64440"/>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30" name="墨迹 29">
                  <a:extLst>
                    <a:ext uri="{FF2B5EF4-FFF2-40B4-BE49-F238E27FC236}">
                      <a16:creationId xmlns:a16="http://schemas.microsoft.com/office/drawing/2014/main" id="{ED67ABC2-FF5F-462C-13BF-B7D7CA89D32F}"/>
                    </a:ext>
                  </a:extLst>
                </p14:cNvPr>
                <p14:cNvContentPartPr/>
                <p14:nvPr/>
              </p14:nvContentPartPr>
              <p14:xfrm>
                <a:off x="2519244" y="5338378"/>
                <a:ext cx="159480" cy="99000"/>
              </p14:xfrm>
            </p:contentPart>
          </mc:Choice>
          <mc:Fallback>
            <p:pic>
              <p:nvPicPr>
                <p:cNvPr id="30" name="墨迹 29">
                  <a:extLst>
                    <a:ext uri="{FF2B5EF4-FFF2-40B4-BE49-F238E27FC236}">
                      <a16:creationId xmlns:a16="http://schemas.microsoft.com/office/drawing/2014/main" id="{ED67ABC2-FF5F-462C-13BF-B7D7CA89D32F}"/>
                    </a:ext>
                  </a:extLst>
                </p:cNvPr>
                <p:cNvPicPr/>
                <p:nvPr/>
              </p:nvPicPr>
              <p:blipFill>
                <a:blip r:embed="rId42"/>
                <a:stretch>
                  <a:fillRect/>
                </a:stretch>
              </p:blipFill>
              <p:spPr>
                <a:xfrm>
                  <a:off x="2510244" y="5329738"/>
                  <a:ext cx="177120" cy="116640"/>
                </a:xfrm>
                <a:prstGeom prst="rect">
                  <a:avLst/>
                </a:prstGeom>
              </p:spPr>
            </p:pic>
          </mc:Fallback>
        </mc:AlternateContent>
        <mc:AlternateContent xmlns:mc="http://schemas.openxmlformats.org/markup-compatibility/2006">
          <mc:Choice xmlns:p14="http://schemas.microsoft.com/office/powerpoint/2010/main" Requires="p14">
            <p:contentPart p14:bwMode="auto" r:id="rId43">
              <p14:nvContentPartPr>
                <p14:cNvPr id="31" name="墨迹 30">
                  <a:extLst>
                    <a:ext uri="{FF2B5EF4-FFF2-40B4-BE49-F238E27FC236}">
                      <a16:creationId xmlns:a16="http://schemas.microsoft.com/office/drawing/2014/main" id="{4BD902AA-246D-8CB9-4ED6-57E770927FD7}"/>
                    </a:ext>
                  </a:extLst>
                </p14:cNvPr>
                <p14:cNvContentPartPr/>
                <p14:nvPr/>
              </p14:nvContentPartPr>
              <p14:xfrm>
                <a:off x="2124324" y="5424778"/>
                <a:ext cx="399600" cy="24840"/>
              </p14:xfrm>
            </p:contentPart>
          </mc:Choice>
          <mc:Fallback>
            <p:pic>
              <p:nvPicPr>
                <p:cNvPr id="31" name="墨迹 30">
                  <a:extLst>
                    <a:ext uri="{FF2B5EF4-FFF2-40B4-BE49-F238E27FC236}">
                      <a16:creationId xmlns:a16="http://schemas.microsoft.com/office/drawing/2014/main" id="{4BD902AA-246D-8CB9-4ED6-57E770927FD7}"/>
                    </a:ext>
                  </a:extLst>
                </p:cNvPr>
                <p:cNvPicPr/>
                <p:nvPr/>
              </p:nvPicPr>
              <p:blipFill>
                <a:blip r:embed="rId44"/>
                <a:stretch>
                  <a:fillRect/>
                </a:stretch>
              </p:blipFill>
              <p:spPr>
                <a:xfrm>
                  <a:off x="2115684" y="5416138"/>
                  <a:ext cx="417240" cy="42480"/>
                </a:xfrm>
                <a:prstGeom prst="rect">
                  <a:avLst/>
                </a:prstGeom>
              </p:spPr>
            </p:pic>
          </mc:Fallback>
        </mc:AlternateContent>
        <mc:AlternateContent xmlns:mc="http://schemas.openxmlformats.org/markup-compatibility/2006">
          <mc:Choice xmlns:p14="http://schemas.microsoft.com/office/powerpoint/2010/main" Requires="p14">
            <p:contentPart p14:bwMode="auto" r:id="rId45">
              <p14:nvContentPartPr>
                <p14:cNvPr id="33" name="墨迹 32">
                  <a:extLst>
                    <a:ext uri="{FF2B5EF4-FFF2-40B4-BE49-F238E27FC236}">
                      <a16:creationId xmlns:a16="http://schemas.microsoft.com/office/drawing/2014/main" id="{F32B3273-F2DA-B913-2D7B-701D926F0FE6}"/>
                    </a:ext>
                  </a:extLst>
                </p14:cNvPr>
                <p14:cNvContentPartPr/>
                <p14:nvPr/>
              </p14:nvContentPartPr>
              <p14:xfrm>
                <a:off x="1801044" y="5310658"/>
                <a:ext cx="480240" cy="18000"/>
              </p14:xfrm>
            </p:contentPart>
          </mc:Choice>
          <mc:Fallback>
            <p:pic>
              <p:nvPicPr>
                <p:cNvPr id="33" name="墨迹 32">
                  <a:extLst>
                    <a:ext uri="{FF2B5EF4-FFF2-40B4-BE49-F238E27FC236}">
                      <a16:creationId xmlns:a16="http://schemas.microsoft.com/office/drawing/2014/main" id="{F32B3273-F2DA-B913-2D7B-701D926F0FE6}"/>
                    </a:ext>
                  </a:extLst>
                </p:cNvPr>
                <p:cNvPicPr/>
                <p:nvPr/>
              </p:nvPicPr>
              <p:blipFill>
                <a:blip r:embed="rId46"/>
                <a:stretch>
                  <a:fillRect/>
                </a:stretch>
              </p:blipFill>
              <p:spPr>
                <a:xfrm>
                  <a:off x="1792404" y="5302018"/>
                  <a:ext cx="497880" cy="35640"/>
                </a:xfrm>
                <a:prstGeom prst="rect">
                  <a:avLst/>
                </a:prstGeom>
              </p:spPr>
            </p:pic>
          </mc:Fallback>
        </mc:AlternateContent>
        <mc:AlternateContent xmlns:mc="http://schemas.openxmlformats.org/markup-compatibility/2006">
          <mc:Choice xmlns:p14="http://schemas.microsoft.com/office/powerpoint/2010/main" Requires="p14">
            <p:contentPart p14:bwMode="auto" r:id="rId47">
              <p14:nvContentPartPr>
                <p14:cNvPr id="34" name="墨迹 33">
                  <a:extLst>
                    <a:ext uri="{FF2B5EF4-FFF2-40B4-BE49-F238E27FC236}">
                      <a16:creationId xmlns:a16="http://schemas.microsoft.com/office/drawing/2014/main" id="{F8EEE939-0DE3-77AB-2FF5-FE8CFEB25EB8}"/>
                    </a:ext>
                  </a:extLst>
                </p14:cNvPr>
                <p14:cNvContentPartPr/>
                <p14:nvPr/>
              </p14:nvContentPartPr>
              <p14:xfrm>
                <a:off x="1940364" y="5329378"/>
                <a:ext cx="498240" cy="75960"/>
              </p14:xfrm>
            </p:contentPart>
          </mc:Choice>
          <mc:Fallback>
            <p:pic>
              <p:nvPicPr>
                <p:cNvPr id="34" name="墨迹 33">
                  <a:extLst>
                    <a:ext uri="{FF2B5EF4-FFF2-40B4-BE49-F238E27FC236}">
                      <a16:creationId xmlns:a16="http://schemas.microsoft.com/office/drawing/2014/main" id="{F8EEE939-0DE3-77AB-2FF5-FE8CFEB25EB8}"/>
                    </a:ext>
                  </a:extLst>
                </p:cNvPr>
                <p:cNvPicPr/>
                <p:nvPr/>
              </p:nvPicPr>
              <p:blipFill>
                <a:blip r:embed="rId48"/>
                <a:stretch>
                  <a:fillRect/>
                </a:stretch>
              </p:blipFill>
              <p:spPr>
                <a:xfrm>
                  <a:off x="1931724" y="5320378"/>
                  <a:ext cx="515880" cy="93600"/>
                </a:xfrm>
                <a:prstGeom prst="rect">
                  <a:avLst/>
                </a:prstGeom>
              </p:spPr>
            </p:pic>
          </mc:Fallback>
        </mc:AlternateContent>
        <mc:AlternateContent xmlns:mc="http://schemas.openxmlformats.org/markup-compatibility/2006">
          <mc:Choice xmlns:p14="http://schemas.microsoft.com/office/powerpoint/2010/main" Requires="p14">
            <p:contentPart p14:bwMode="auto" r:id="rId49">
              <p14:nvContentPartPr>
                <p14:cNvPr id="35" name="墨迹 34">
                  <a:extLst>
                    <a:ext uri="{FF2B5EF4-FFF2-40B4-BE49-F238E27FC236}">
                      <a16:creationId xmlns:a16="http://schemas.microsoft.com/office/drawing/2014/main" id="{31A33DEA-0FBB-6A82-51E9-3CFBAA0765DA}"/>
                    </a:ext>
                  </a:extLst>
                </p14:cNvPr>
                <p14:cNvContentPartPr/>
                <p14:nvPr/>
              </p14:nvContentPartPr>
              <p14:xfrm>
                <a:off x="2329164" y="5338378"/>
                <a:ext cx="220320" cy="165240"/>
              </p14:xfrm>
            </p:contentPart>
          </mc:Choice>
          <mc:Fallback>
            <p:pic>
              <p:nvPicPr>
                <p:cNvPr id="35" name="墨迹 34">
                  <a:extLst>
                    <a:ext uri="{FF2B5EF4-FFF2-40B4-BE49-F238E27FC236}">
                      <a16:creationId xmlns:a16="http://schemas.microsoft.com/office/drawing/2014/main" id="{31A33DEA-0FBB-6A82-51E9-3CFBAA0765DA}"/>
                    </a:ext>
                  </a:extLst>
                </p:cNvPr>
                <p:cNvPicPr/>
                <p:nvPr/>
              </p:nvPicPr>
              <p:blipFill>
                <a:blip r:embed="rId50"/>
                <a:stretch>
                  <a:fillRect/>
                </a:stretch>
              </p:blipFill>
              <p:spPr>
                <a:xfrm>
                  <a:off x="2320164" y="5329738"/>
                  <a:ext cx="237960" cy="182880"/>
                </a:xfrm>
                <a:prstGeom prst="rect">
                  <a:avLst/>
                </a:prstGeom>
              </p:spPr>
            </p:pic>
          </mc:Fallback>
        </mc:AlternateContent>
      </p:grpSp>
    </p:spTree>
    <p:extLst>
      <p:ext uri="{BB962C8B-B14F-4D97-AF65-F5344CB8AC3E}">
        <p14:creationId xmlns:p14="http://schemas.microsoft.com/office/powerpoint/2010/main" val="3543406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小孩们在草地上&#10;&#10;低可信度描述已自动生成">
            <a:extLst>
              <a:ext uri="{FF2B5EF4-FFF2-40B4-BE49-F238E27FC236}">
                <a16:creationId xmlns:a16="http://schemas.microsoft.com/office/drawing/2014/main" id="{3F73F661-040F-98F4-9B74-31F13FDC7E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555" y="177529"/>
            <a:ext cx="3979779" cy="5444338"/>
          </a:xfrm>
          <a:prstGeom prst="rect">
            <a:avLst/>
          </a:prstGeom>
        </p:spPr>
      </p:pic>
      <p:sp>
        <p:nvSpPr>
          <p:cNvPr id="4" name="文本框 3">
            <a:extLst>
              <a:ext uri="{FF2B5EF4-FFF2-40B4-BE49-F238E27FC236}">
                <a16:creationId xmlns:a16="http://schemas.microsoft.com/office/drawing/2014/main" id="{A636DD4F-7A36-CBBF-15ED-56DE8FE76650}"/>
              </a:ext>
            </a:extLst>
          </p:cNvPr>
          <p:cNvSpPr txBox="1"/>
          <p:nvPr/>
        </p:nvSpPr>
        <p:spPr>
          <a:xfrm>
            <a:off x="5715000" y="635000"/>
            <a:ext cx="3335867" cy="3416320"/>
          </a:xfrm>
          <a:prstGeom prst="rect">
            <a:avLst/>
          </a:prstGeom>
          <a:noFill/>
        </p:spPr>
        <p:txBody>
          <a:bodyPr wrap="square" rtlCol="0">
            <a:spAutoFit/>
          </a:bodyPr>
          <a:lstStyle/>
          <a:p>
            <a:r>
              <a:rPr lang="zh-CN" altLang="en-US" dirty="0"/>
              <a:t>樱花树下的俯拍视角</a:t>
            </a:r>
            <a:endParaRPr lang="en-US" altLang="zh-CN" dirty="0"/>
          </a:p>
          <a:p>
            <a:endParaRPr lang="en-US" altLang="zh-CN" dirty="0"/>
          </a:p>
          <a:p>
            <a:r>
              <a:rPr lang="zh-CN" altLang="en-US" dirty="0"/>
              <a:t>需要站到摄影凳上（我有）模特坐姿时膝盖不能正对镜头稍稍错开（会有走光风险）</a:t>
            </a:r>
            <a:endParaRPr lang="en-US" altLang="zh-CN" dirty="0"/>
          </a:p>
          <a:p>
            <a:endParaRPr lang="en-US" altLang="zh-CN" dirty="0"/>
          </a:p>
          <a:p>
            <a:r>
              <a:rPr lang="zh-CN" altLang="en-US" dirty="0"/>
              <a:t>双手自然撑地</a:t>
            </a:r>
            <a:endParaRPr lang="en-US" altLang="zh-CN" dirty="0"/>
          </a:p>
          <a:p>
            <a:endParaRPr lang="en-US" altLang="zh-CN" dirty="0"/>
          </a:p>
          <a:p>
            <a:r>
              <a:rPr lang="zh-CN" altLang="en-US" dirty="0"/>
              <a:t>歪头看相机</a:t>
            </a:r>
            <a:endParaRPr lang="en-US" altLang="zh-CN" dirty="0"/>
          </a:p>
          <a:p>
            <a:endParaRPr lang="en-US" altLang="zh-CN" dirty="0"/>
          </a:p>
          <a:p>
            <a:r>
              <a:rPr lang="zh-CN" altLang="en-US" dirty="0"/>
              <a:t>尽量拍全别出现将鞋面截掉，另一只手也没有出来</a:t>
            </a:r>
          </a:p>
        </p:txBody>
      </p:sp>
      <p:grpSp>
        <p:nvGrpSpPr>
          <p:cNvPr id="18" name="组合 17">
            <a:extLst>
              <a:ext uri="{FF2B5EF4-FFF2-40B4-BE49-F238E27FC236}">
                <a16:creationId xmlns:a16="http://schemas.microsoft.com/office/drawing/2014/main" id="{79E69445-208F-A604-7A6A-60D03C063646}"/>
              </a:ext>
            </a:extLst>
          </p:cNvPr>
          <p:cNvGrpSpPr/>
          <p:nvPr/>
        </p:nvGrpSpPr>
        <p:grpSpPr>
          <a:xfrm>
            <a:off x="2270133" y="2895373"/>
            <a:ext cx="194760" cy="660960"/>
            <a:chOff x="2270133" y="2895373"/>
            <a:chExt cx="194760" cy="660960"/>
          </a:xfrm>
        </p:grpSpPr>
        <mc:AlternateContent xmlns:mc="http://schemas.openxmlformats.org/markup-compatibility/2006">
          <mc:Choice xmlns:p14="http://schemas.microsoft.com/office/powerpoint/2010/main" Requires="p14">
            <p:contentPart p14:bwMode="auto" r:id="rId3">
              <p14:nvContentPartPr>
                <p14:cNvPr id="5" name="墨迹 4">
                  <a:extLst>
                    <a:ext uri="{FF2B5EF4-FFF2-40B4-BE49-F238E27FC236}">
                      <a16:creationId xmlns:a16="http://schemas.microsoft.com/office/drawing/2014/main" id="{DD9B1854-94FC-D643-5A85-50BB5A98EC57}"/>
                    </a:ext>
                  </a:extLst>
                </p14:cNvPr>
                <p14:cNvContentPartPr/>
                <p14:nvPr/>
              </p14:nvContentPartPr>
              <p14:xfrm>
                <a:off x="2360853" y="2895373"/>
                <a:ext cx="104040" cy="176760"/>
              </p14:xfrm>
            </p:contentPart>
          </mc:Choice>
          <mc:Fallback>
            <p:pic>
              <p:nvPicPr>
                <p:cNvPr id="5" name="墨迹 4">
                  <a:extLst>
                    <a:ext uri="{FF2B5EF4-FFF2-40B4-BE49-F238E27FC236}">
                      <a16:creationId xmlns:a16="http://schemas.microsoft.com/office/drawing/2014/main" id="{DD9B1854-94FC-D643-5A85-50BB5A98EC57}"/>
                    </a:ext>
                  </a:extLst>
                </p:cNvPr>
                <p:cNvPicPr/>
                <p:nvPr/>
              </p:nvPicPr>
              <p:blipFill>
                <a:blip r:embed="rId4"/>
                <a:stretch>
                  <a:fillRect/>
                </a:stretch>
              </p:blipFill>
              <p:spPr>
                <a:xfrm>
                  <a:off x="2351853" y="2886733"/>
                  <a:ext cx="121680" cy="19440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AAD67315-A5C8-9EFE-82D2-E194D16A0807}"/>
                    </a:ext>
                  </a:extLst>
                </p14:cNvPr>
                <p14:cNvContentPartPr/>
                <p14:nvPr/>
              </p14:nvContentPartPr>
              <p14:xfrm>
                <a:off x="2270133" y="3047653"/>
                <a:ext cx="135360" cy="508680"/>
              </p14:xfrm>
            </p:contentPart>
          </mc:Choice>
          <mc:Fallback>
            <p:pic>
              <p:nvPicPr>
                <p:cNvPr id="6" name="墨迹 5">
                  <a:extLst>
                    <a:ext uri="{FF2B5EF4-FFF2-40B4-BE49-F238E27FC236}">
                      <a16:creationId xmlns:a16="http://schemas.microsoft.com/office/drawing/2014/main" id="{AAD67315-A5C8-9EFE-82D2-E194D16A0807}"/>
                    </a:ext>
                  </a:extLst>
                </p:cNvPr>
                <p:cNvPicPr/>
                <p:nvPr/>
              </p:nvPicPr>
              <p:blipFill>
                <a:blip r:embed="rId6"/>
                <a:stretch>
                  <a:fillRect/>
                </a:stretch>
              </p:blipFill>
              <p:spPr>
                <a:xfrm>
                  <a:off x="2261133" y="3039013"/>
                  <a:ext cx="153000" cy="526320"/>
                </a:xfrm>
                <a:prstGeom prst="rect">
                  <a:avLst/>
                </a:prstGeom>
              </p:spPr>
            </p:pic>
          </mc:Fallback>
        </mc:AlternateContent>
      </p:grpSp>
      <p:grpSp>
        <p:nvGrpSpPr>
          <p:cNvPr id="20" name="组合 19">
            <a:extLst>
              <a:ext uri="{FF2B5EF4-FFF2-40B4-BE49-F238E27FC236}">
                <a16:creationId xmlns:a16="http://schemas.microsoft.com/office/drawing/2014/main" id="{BB4E4D95-80F2-227C-22DF-22ABD77DF712}"/>
              </a:ext>
            </a:extLst>
          </p:cNvPr>
          <p:cNvGrpSpPr/>
          <p:nvPr/>
        </p:nvGrpSpPr>
        <p:grpSpPr>
          <a:xfrm>
            <a:off x="1209573" y="3682693"/>
            <a:ext cx="924480" cy="831240"/>
            <a:chOff x="1209573" y="3682693"/>
            <a:chExt cx="924480" cy="831240"/>
          </a:xfrm>
        </p:grpSpPr>
        <mc:AlternateContent xmlns:mc="http://schemas.openxmlformats.org/markup-compatibility/2006">
          <mc:Choice xmlns:p14="http://schemas.microsoft.com/office/powerpoint/2010/main" Requires="p14">
            <p:contentPart p14:bwMode="auto" r:id="rId7">
              <p14:nvContentPartPr>
                <p14:cNvPr id="7" name="墨迹 6">
                  <a:extLst>
                    <a:ext uri="{FF2B5EF4-FFF2-40B4-BE49-F238E27FC236}">
                      <a16:creationId xmlns:a16="http://schemas.microsoft.com/office/drawing/2014/main" id="{B17E633E-3B5A-F82E-A041-414D80FE83CB}"/>
                    </a:ext>
                  </a:extLst>
                </p14:cNvPr>
                <p14:cNvContentPartPr/>
                <p14:nvPr/>
              </p14:nvContentPartPr>
              <p14:xfrm>
                <a:off x="1707813" y="3682693"/>
                <a:ext cx="426240" cy="420480"/>
              </p14:xfrm>
            </p:contentPart>
          </mc:Choice>
          <mc:Fallback>
            <p:pic>
              <p:nvPicPr>
                <p:cNvPr id="7" name="墨迹 6">
                  <a:extLst>
                    <a:ext uri="{FF2B5EF4-FFF2-40B4-BE49-F238E27FC236}">
                      <a16:creationId xmlns:a16="http://schemas.microsoft.com/office/drawing/2014/main" id="{B17E633E-3B5A-F82E-A041-414D80FE83CB}"/>
                    </a:ext>
                  </a:extLst>
                </p:cNvPr>
                <p:cNvPicPr/>
                <p:nvPr/>
              </p:nvPicPr>
              <p:blipFill>
                <a:blip r:embed="rId8"/>
                <a:stretch>
                  <a:fillRect/>
                </a:stretch>
              </p:blipFill>
              <p:spPr>
                <a:xfrm>
                  <a:off x="1698813" y="3673693"/>
                  <a:ext cx="443880" cy="43812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8" name="墨迹 7">
                  <a:extLst>
                    <a:ext uri="{FF2B5EF4-FFF2-40B4-BE49-F238E27FC236}">
                      <a16:creationId xmlns:a16="http://schemas.microsoft.com/office/drawing/2014/main" id="{91D0B82B-8E15-B0EC-EB9D-75684BA50EF0}"/>
                    </a:ext>
                  </a:extLst>
                </p14:cNvPr>
                <p14:cNvContentPartPr/>
                <p14:nvPr/>
              </p14:nvContentPartPr>
              <p14:xfrm>
                <a:off x="1565973" y="4089133"/>
                <a:ext cx="200880" cy="163440"/>
              </p14:xfrm>
            </p:contentPart>
          </mc:Choice>
          <mc:Fallback>
            <p:pic>
              <p:nvPicPr>
                <p:cNvPr id="8" name="墨迹 7">
                  <a:extLst>
                    <a:ext uri="{FF2B5EF4-FFF2-40B4-BE49-F238E27FC236}">
                      <a16:creationId xmlns:a16="http://schemas.microsoft.com/office/drawing/2014/main" id="{91D0B82B-8E15-B0EC-EB9D-75684BA50EF0}"/>
                    </a:ext>
                  </a:extLst>
                </p:cNvPr>
                <p:cNvPicPr/>
                <p:nvPr/>
              </p:nvPicPr>
              <p:blipFill>
                <a:blip r:embed="rId10"/>
                <a:stretch>
                  <a:fillRect/>
                </a:stretch>
              </p:blipFill>
              <p:spPr>
                <a:xfrm>
                  <a:off x="1557333" y="4080133"/>
                  <a:ext cx="218520" cy="18108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9" name="墨迹 8">
                  <a:extLst>
                    <a:ext uri="{FF2B5EF4-FFF2-40B4-BE49-F238E27FC236}">
                      <a16:creationId xmlns:a16="http://schemas.microsoft.com/office/drawing/2014/main" id="{804A99F3-7B81-4165-2875-E4EB2DF889F4}"/>
                    </a:ext>
                  </a:extLst>
                </p14:cNvPr>
                <p14:cNvContentPartPr/>
                <p14:nvPr/>
              </p14:nvContentPartPr>
              <p14:xfrm>
                <a:off x="1369413" y="4122973"/>
                <a:ext cx="256320" cy="133200"/>
              </p14:xfrm>
            </p:contentPart>
          </mc:Choice>
          <mc:Fallback>
            <p:pic>
              <p:nvPicPr>
                <p:cNvPr id="9" name="墨迹 8">
                  <a:extLst>
                    <a:ext uri="{FF2B5EF4-FFF2-40B4-BE49-F238E27FC236}">
                      <a16:creationId xmlns:a16="http://schemas.microsoft.com/office/drawing/2014/main" id="{804A99F3-7B81-4165-2875-E4EB2DF889F4}"/>
                    </a:ext>
                  </a:extLst>
                </p:cNvPr>
                <p:cNvPicPr/>
                <p:nvPr/>
              </p:nvPicPr>
              <p:blipFill>
                <a:blip r:embed="rId12"/>
                <a:stretch>
                  <a:fillRect/>
                </a:stretch>
              </p:blipFill>
              <p:spPr>
                <a:xfrm>
                  <a:off x="1360413" y="4114333"/>
                  <a:ext cx="273960" cy="15084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0" name="墨迹 9">
                  <a:extLst>
                    <a:ext uri="{FF2B5EF4-FFF2-40B4-BE49-F238E27FC236}">
                      <a16:creationId xmlns:a16="http://schemas.microsoft.com/office/drawing/2014/main" id="{136F16AD-9978-B1A7-CFB0-24762B8B47AA}"/>
                    </a:ext>
                  </a:extLst>
                </p14:cNvPr>
                <p14:cNvContentPartPr/>
                <p14:nvPr/>
              </p14:nvContentPartPr>
              <p14:xfrm>
                <a:off x="1667853" y="4199293"/>
                <a:ext cx="9000" cy="143640"/>
              </p14:xfrm>
            </p:contentPart>
          </mc:Choice>
          <mc:Fallback>
            <p:pic>
              <p:nvPicPr>
                <p:cNvPr id="10" name="墨迹 9">
                  <a:extLst>
                    <a:ext uri="{FF2B5EF4-FFF2-40B4-BE49-F238E27FC236}">
                      <a16:creationId xmlns:a16="http://schemas.microsoft.com/office/drawing/2014/main" id="{136F16AD-9978-B1A7-CFB0-24762B8B47AA}"/>
                    </a:ext>
                  </a:extLst>
                </p:cNvPr>
                <p:cNvPicPr/>
                <p:nvPr/>
              </p:nvPicPr>
              <p:blipFill>
                <a:blip r:embed="rId14"/>
                <a:stretch>
                  <a:fillRect/>
                </a:stretch>
              </p:blipFill>
              <p:spPr>
                <a:xfrm>
                  <a:off x="1659213" y="4190293"/>
                  <a:ext cx="26640" cy="16128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1" name="墨迹 10">
                  <a:extLst>
                    <a:ext uri="{FF2B5EF4-FFF2-40B4-BE49-F238E27FC236}">
                      <a16:creationId xmlns:a16="http://schemas.microsoft.com/office/drawing/2014/main" id="{935AD8F0-58D6-A1EC-7764-E8032FD0F854}"/>
                    </a:ext>
                  </a:extLst>
                </p14:cNvPr>
                <p14:cNvContentPartPr/>
                <p14:nvPr/>
              </p14:nvContentPartPr>
              <p14:xfrm>
                <a:off x="1439253" y="4283893"/>
                <a:ext cx="146160" cy="65520"/>
              </p14:xfrm>
            </p:contentPart>
          </mc:Choice>
          <mc:Fallback>
            <p:pic>
              <p:nvPicPr>
                <p:cNvPr id="11" name="墨迹 10">
                  <a:extLst>
                    <a:ext uri="{FF2B5EF4-FFF2-40B4-BE49-F238E27FC236}">
                      <a16:creationId xmlns:a16="http://schemas.microsoft.com/office/drawing/2014/main" id="{935AD8F0-58D6-A1EC-7764-E8032FD0F854}"/>
                    </a:ext>
                  </a:extLst>
                </p:cNvPr>
                <p:cNvPicPr/>
                <p:nvPr/>
              </p:nvPicPr>
              <p:blipFill>
                <a:blip r:embed="rId16"/>
                <a:stretch>
                  <a:fillRect/>
                </a:stretch>
              </p:blipFill>
              <p:spPr>
                <a:xfrm>
                  <a:off x="1430253" y="4275253"/>
                  <a:ext cx="163800" cy="8316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2" name="墨迹 11">
                  <a:extLst>
                    <a:ext uri="{FF2B5EF4-FFF2-40B4-BE49-F238E27FC236}">
                      <a16:creationId xmlns:a16="http://schemas.microsoft.com/office/drawing/2014/main" id="{2E32167A-E35C-FEF4-3F27-ED304CB86B2E}"/>
                    </a:ext>
                  </a:extLst>
                </p14:cNvPr>
                <p14:cNvContentPartPr/>
                <p14:nvPr/>
              </p14:nvContentPartPr>
              <p14:xfrm>
                <a:off x="1262853" y="4216213"/>
                <a:ext cx="151560" cy="93960"/>
              </p14:xfrm>
            </p:contentPart>
          </mc:Choice>
          <mc:Fallback>
            <p:pic>
              <p:nvPicPr>
                <p:cNvPr id="12" name="墨迹 11">
                  <a:extLst>
                    <a:ext uri="{FF2B5EF4-FFF2-40B4-BE49-F238E27FC236}">
                      <a16:creationId xmlns:a16="http://schemas.microsoft.com/office/drawing/2014/main" id="{2E32167A-E35C-FEF4-3F27-ED304CB86B2E}"/>
                    </a:ext>
                  </a:extLst>
                </p:cNvPr>
                <p:cNvPicPr/>
                <p:nvPr/>
              </p:nvPicPr>
              <p:blipFill>
                <a:blip r:embed="rId18"/>
                <a:stretch>
                  <a:fillRect/>
                </a:stretch>
              </p:blipFill>
              <p:spPr>
                <a:xfrm>
                  <a:off x="1253853" y="4207213"/>
                  <a:ext cx="169200" cy="11160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13" name="墨迹 12">
                  <a:extLst>
                    <a:ext uri="{FF2B5EF4-FFF2-40B4-BE49-F238E27FC236}">
                      <a16:creationId xmlns:a16="http://schemas.microsoft.com/office/drawing/2014/main" id="{F409B727-0734-02EF-F97E-BD033FCF4164}"/>
                    </a:ext>
                  </a:extLst>
                </p14:cNvPr>
                <p14:cNvContentPartPr/>
                <p14:nvPr/>
              </p14:nvContentPartPr>
              <p14:xfrm>
                <a:off x="1209573" y="4292173"/>
                <a:ext cx="263880" cy="126360"/>
              </p14:xfrm>
            </p:contentPart>
          </mc:Choice>
          <mc:Fallback>
            <p:pic>
              <p:nvPicPr>
                <p:cNvPr id="13" name="墨迹 12">
                  <a:extLst>
                    <a:ext uri="{FF2B5EF4-FFF2-40B4-BE49-F238E27FC236}">
                      <a16:creationId xmlns:a16="http://schemas.microsoft.com/office/drawing/2014/main" id="{F409B727-0734-02EF-F97E-BD033FCF4164}"/>
                    </a:ext>
                  </a:extLst>
                </p:cNvPr>
                <p:cNvPicPr/>
                <p:nvPr/>
              </p:nvPicPr>
              <p:blipFill>
                <a:blip r:embed="rId20"/>
                <a:stretch>
                  <a:fillRect/>
                </a:stretch>
              </p:blipFill>
              <p:spPr>
                <a:xfrm>
                  <a:off x="1200933" y="4283533"/>
                  <a:ext cx="281520" cy="14400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14" name="墨迹 13">
                  <a:extLst>
                    <a:ext uri="{FF2B5EF4-FFF2-40B4-BE49-F238E27FC236}">
                      <a16:creationId xmlns:a16="http://schemas.microsoft.com/office/drawing/2014/main" id="{075C164F-4085-CA8D-4B40-4D4992782C2C}"/>
                    </a:ext>
                  </a:extLst>
                </p14:cNvPr>
                <p14:cNvContentPartPr/>
                <p14:nvPr/>
              </p14:nvContentPartPr>
              <p14:xfrm>
                <a:off x="1428453" y="4326373"/>
                <a:ext cx="172080" cy="115560"/>
              </p14:xfrm>
            </p:contentPart>
          </mc:Choice>
          <mc:Fallback>
            <p:pic>
              <p:nvPicPr>
                <p:cNvPr id="14" name="墨迹 13">
                  <a:extLst>
                    <a:ext uri="{FF2B5EF4-FFF2-40B4-BE49-F238E27FC236}">
                      <a16:creationId xmlns:a16="http://schemas.microsoft.com/office/drawing/2014/main" id="{075C164F-4085-CA8D-4B40-4D4992782C2C}"/>
                    </a:ext>
                  </a:extLst>
                </p:cNvPr>
                <p:cNvPicPr/>
                <p:nvPr/>
              </p:nvPicPr>
              <p:blipFill>
                <a:blip r:embed="rId22"/>
                <a:stretch>
                  <a:fillRect/>
                </a:stretch>
              </p:blipFill>
              <p:spPr>
                <a:xfrm>
                  <a:off x="1419453" y="4317373"/>
                  <a:ext cx="189720" cy="13320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15" name="墨迹 14">
                  <a:extLst>
                    <a:ext uri="{FF2B5EF4-FFF2-40B4-BE49-F238E27FC236}">
                      <a16:creationId xmlns:a16="http://schemas.microsoft.com/office/drawing/2014/main" id="{2FF78012-38A7-84AE-2611-339D8A777870}"/>
                    </a:ext>
                  </a:extLst>
                </p14:cNvPr>
                <p14:cNvContentPartPr/>
                <p14:nvPr/>
              </p14:nvContentPartPr>
              <p14:xfrm>
                <a:off x="1549053" y="4335013"/>
                <a:ext cx="161640" cy="142920"/>
              </p14:xfrm>
            </p:contentPart>
          </mc:Choice>
          <mc:Fallback>
            <p:pic>
              <p:nvPicPr>
                <p:cNvPr id="15" name="墨迹 14">
                  <a:extLst>
                    <a:ext uri="{FF2B5EF4-FFF2-40B4-BE49-F238E27FC236}">
                      <a16:creationId xmlns:a16="http://schemas.microsoft.com/office/drawing/2014/main" id="{2FF78012-38A7-84AE-2611-339D8A777870}"/>
                    </a:ext>
                  </a:extLst>
                </p:cNvPr>
                <p:cNvPicPr/>
                <p:nvPr/>
              </p:nvPicPr>
              <p:blipFill>
                <a:blip r:embed="rId24"/>
                <a:stretch>
                  <a:fillRect/>
                </a:stretch>
              </p:blipFill>
              <p:spPr>
                <a:xfrm>
                  <a:off x="1540053" y="4326013"/>
                  <a:ext cx="179280" cy="16056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16" name="墨迹 15">
                  <a:extLst>
                    <a:ext uri="{FF2B5EF4-FFF2-40B4-BE49-F238E27FC236}">
                      <a16:creationId xmlns:a16="http://schemas.microsoft.com/office/drawing/2014/main" id="{71854429-174D-77CE-829C-34A996001F53}"/>
                    </a:ext>
                  </a:extLst>
                </p14:cNvPr>
                <p14:cNvContentPartPr/>
                <p14:nvPr/>
              </p14:nvContentPartPr>
              <p14:xfrm>
                <a:off x="1261413" y="4394053"/>
                <a:ext cx="216000" cy="119880"/>
              </p14:xfrm>
            </p:contentPart>
          </mc:Choice>
          <mc:Fallback>
            <p:pic>
              <p:nvPicPr>
                <p:cNvPr id="16" name="墨迹 15">
                  <a:extLst>
                    <a:ext uri="{FF2B5EF4-FFF2-40B4-BE49-F238E27FC236}">
                      <a16:creationId xmlns:a16="http://schemas.microsoft.com/office/drawing/2014/main" id="{71854429-174D-77CE-829C-34A996001F53}"/>
                    </a:ext>
                  </a:extLst>
                </p:cNvPr>
                <p:cNvPicPr/>
                <p:nvPr/>
              </p:nvPicPr>
              <p:blipFill>
                <a:blip r:embed="rId26"/>
                <a:stretch>
                  <a:fillRect/>
                </a:stretch>
              </p:blipFill>
              <p:spPr>
                <a:xfrm>
                  <a:off x="1252773" y="4385053"/>
                  <a:ext cx="233640" cy="13752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19" name="墨迹 18">
                  <a:extLst>
                    <a:ext uri="{FF2B5EF4-FFF2-40B4-BE49-F238E27FC236}">
                      <a16:creationId xmlns:a16="http://schemas.microsoft.com/office/drawing/2014/main" id="{9EC4048A-16C6-5993-B262-2D4D7F867DBA}"/>
                    </a:ext>
                  </a:extLst>
                </p14:cNvPr>
                <p14:cNvContentPartPr/>
                <p14:nvPr/>
              </p14:nvContentPartPr>
              <p14:xfrm>
                <a:off x="1303893" y="4300813"/>
                <a:ext cx="248760" cy="151200"/>
              </p14:xfrm>
            </p:contentPart>
          </mc:Choice>
          <mc:Fallback>
            <p:pic>
              <p:nvPicPr>
                <p:cNvPr id="19" name="墨迹 18">
                  <a:extLst>
                    <a:ext uri="{FF2B5EF4-FFF2-40B4-BE49-F238E27FC236}">
                      <a16:creationId xmlns:a16="http://schemas.microsoft.com/office/drawing/2014/main" id="{9EC4048A-16C6-5993-B262-2D4D7F867DBA}"/>
                    </a:ext>
                  </a:extLst>
                </p:cNvPr>
                <p:cNvPicPr/>
                <p:nvPr/>
              </p:nvPicPr>
              <p:blipFill>
                <a:blip r:embed="rId28"/>
                <a:stretch>
                  <a:fillRect/>
                </a:stretch>
              </p:blipFill>
              <p:spPr>
                <a:xfrm>
                  <a:off x="1294893" y="4292173"/>
                  <a:ext cx="266400" cy="168840"/>
                </a:xfrm>
                <a:prstGeom prst="rect">
                  <a:avLst/>
                </a:prstGeom>
              </p:spPr>
            </p:pic>
          </mc:Fallback>
        </mc:AlternateContent>
      </p:grpSp>
      <p:grpSp>
        <p:nvGrpSpPr>
          <p:cNvPr id="32" name="组合 31">
            <a:extLst>
              <a:ext uri="{FF2B5EF4-FFF2-40B4-BE49-F238E27FC236}">
                <a16:creationId xmlns:a16="http://schemas.microsoft.com/office/drawing/2014/main" id="{4EFA538B-37B2-1098-25AC-D4EFB7006667}"/>
              </a:ext>
            </a:extLst>
          </p:cNvPr>
          <p:cNvGrpSpPr/>
          <p:nvPr/>
        </p:nvGrpSpPr>
        <p:grpSpPr>
          <a:xfrm>
            <a:off x="869733" y="4682053"/>
            <a:ext cx="1096200" cy="1182240"/>
            <a:chOff x="869733" y="4682053"/>
            <a:chExt cx="1096200" cy="1182240"/>
          </a:xfrm>
        </p:grpSpPr>
        <mc:AlternateContent xmlns:mc="http://schemas.openxmlformats.org/markup-compatibility/2006">
          <mc:Choice xmlns:p14="http://schemas.microsoft.com/office/powerpoint/2010/main" Requires="p14">
            <p:contentPart p14:bwMode="auto" r:id="rId29">
              <p14:nvContentPartPr>
                <p14:cNvPr id="21" name="墨迹 20">
                  <a:extLst>
                    <a:ext uri="{FF2B5EF4-FFF2-40B4-BE49-F238E27FC236}">
                      <a16:creationId xmlns:a16="http://schemas.microsoft.com/office/drawing/2014/main" id="{775FCAFB-65D1-E026-F5C0-721D9CBD9046}"/>
                    </a:ext>
                  </a:extLst>
                </p14:cNvPr>
                <p14:cNvContentPartPr/>
                <p14:nvPr/>
              </p14:nvContentPartPr>
              <p14:xfrm>
                <a:off x="1127133" y="4682053"/>
                <a:ext cx="464760" cy="677880"/>
              </p14:xfrm>
            </p:contentPart>
          </mc:Choice>
          <mc:Fallback>
            <p:pic>
              <p:nvPicPr>
                <p:cNvPr id="21" name="墨迹 20">
                  <a:extLst>
                    <a:ext uri="{FF2B5EF4-FFF2-40B4-BE49-F238E27FC236}">
                      <a16:creationId xmlns:a16="http://schemas.microsoft.com/office/drawing/2014/main" id="{775FCAFB-65D1-E026-F5C0-721D9CBD9046}"/>
                    </a:ext>
                  </a:extLst>
                </p:cNvPr>
                <p:cNvPicPr/>
                <p:nvPr/>
              </p:nvPicPr>
              <p:blipFill>
                <a:blip r:embed="rId30"/>
                <a:stretch>
                  <a:fillRect/>
                </a:stretch>
              </p:blipFill>
              <p:spPr>
                <a:xfrm>
                  <a:off x="1118133" y="4673053"/>
                  <a:ext cx="482400" cy="69552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22" name="墨迹 21">
                  <a:extLst>
                    <a:ext uri="{FF2B5EF4-FFF2-40B4-BE49-F238E27FC236}">
                      <a16:creationId xmlns:a16="http://schemas.microsoft.com/office/drawing/2014/main" id="{422F1F44-061A-D867-5A55-542592A02B6F}"/>
                    </a:ext>
                  </a:extLst>
                </p14:cNvPr>
                <p14:cNvContentPartPr/>
                <p14:nvPr/>
              </p14:nvContentPartPr>
              <p14:xfrm>
                <a:off x="869733" y="5215213"/>
                <a:ext cx="473400" cy="341640"/>
              </p14:xfrm>
            </p:contentPart>
          </mc:Choice>
          <mc:Fallback>
            <p:pic>
              <p:nvPicPr>
                <p:cNvPr id="22" name="墨迹 21">
                  <a:extLst>
                    <a:ext uri="{FF2B5EF4-FFF2-40B4-BE49-F238E27FC236}">
                      <a16:creationId xmlns:a16="http://schemas.microsoft.com/office/drawing/2014/main" id="{422F1F44-061A-D867-5A55-542592A02B6F}"/>
                    </a:ext>
                  </a:extLst>
                </p:cNvPr>
                <p:cNvPicPr/>
                <p:nvPr/>
              </p:nvPicPr>
              <p:blipFill>
                <a:blip r:embed="rId32"/>
                <a:stretch>
                  <a:fillRect/>
                </a:stretch>
              </p:blipFill>
              <p:spPr>
                <a:xfrm>
                  <a:off x="861093" y="5206213"/>
                  <a:ext cx="491040" cy="35928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23" name="墨迹 22">
                  <a:extLst>
                    <a:ext uri="{FF2B5EF4-FFF2-40B4-BE49-F238E27FC236}">
                      <a16:creationId xmlns:a16="http://schemas.microsoft.com/office/drawing/2014/main" id="{4AAA39ED-42EE-DCB5-3DCE-C2C3C47B57B6}"/>
                    </a:ext>
                  </a:extLst>
                </p14:cNvPr>
                <p14:cNvContentPartPr/>
                <p14:nvPr/>
              </p14:nvContentPartPr>
              <p14:xfrm>
                <a:off x="1041453" y="5241853"/>
                <a:ext cx="161280" cy="41400"/>
              </p14:xfrm>
            </p:contentPart>
          </mc:Choice>
          <mc:Fallback>
            <p:pic>
              <p:nvPicPr>
                <p:cNvPr id="23" name="墨迹 22">
                  <a:extLst>
                    <a:ext uri="{FF2B5EF4-FFF2-40B4-BE49-F238E27FC236}">
                      <a16:creationId xmlns:a16="http://schemas.microsoft.com/office/drawing/2014/main" id="{4AAA39ED-42EE-DCB5-3DCE-C2C3C47B57B6}"/>
                    </a:ext>
                  </a:extLst>
                </p:cNvPr>
                <p:cNvPicPr/>
                <p:nvPr/>
              </p:nvPicPr>
              <p:blipFill>
                <a:blip r:embed="rId34"/>
                <a:stretch>
                  <a:fillRect/>
                </a:stretch>
              </p:blipFill>
              <p:spPr>
                <a:xfrm>
                  <a:off x="1032453" y="5233213"/>
                  <a:ext cx="178920" cy="59040"/>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25" name="墨迹 24">
                  <a:extLst>
                    <a:ext uri="{FF2B5EF4-FFF2-40B4-BE49-F238E27FC236}">
                      <a16:creationId xmlns:a16="http://schemas.microsoft.com/office/drawing/2014/main" id="{02A8E860-4849-CBBB-1F24-F9D0A8AAAED3}"/>
                    </a:ext>
                  </a:extLst>
                </p14:cNvPr>
                <p14:cNvContentPartPr/>
                <p14:nvPr/>
              </p14:nvContentPartPr>
              <p14:xfrm>
                <a:off x="955413" y="5545333"/>
                <a:ext cx="581400" cy="306000"/>
              </p14:xfrm>
            </p:contentPart>
          </mc:Choice>
          <mc:Fallback>
            <p:pic>
              <p:nvPicPr>
                <p:cNvPr id="25" name="墨迹 24">
                  <a:extLst>
                    <a:ext uri="{FF2B5EF4-FFF2-40B4-BE49-F238E27FC236}">
                      <a16:creationId xmlns:a16="http://schemas.microsoft.com/office/drawing/2014/main" id="{02A8E860-4849-CBBB-1F24-F9D0A8AAAED3}"/>
                    </a:ext>
                  </a:extLst>
                </p:cNvPr>
                <p:cNvPicPr/>
                <p:nvPr/>
              </p:nvPicPr>
              <p:blipFill>
                <a:blip r:embed="rId36"/>
                <a:stretch>
                  <a:fillRect/>
                </a:stretch>
              </p:blipFill>
              <p:spPr>
                <a:xfrm>
                  <a:off x="946773" y="5536333"/>
                  <a:ext cx="599040" cy="32364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26" name="墨迹 25">
                  <a:extLst>
                    <a:ext uri="{FF2B5EF4-FFF2-40B4-BE49-F238E27FC236}">
                      <a16:creationId xmlns:a16="http://schemas.microsoft.com/office/drawing/2014/main" id="{9E45B41E-433B-5112-52B3-6E54C2E4EF6C}"/>
                    </a:ext>
                  </a:extLst>
                </p14:cNvPr>
                <p14:cNvContentPartPr/>
                <p14:nvPr/>
              </p14:nvContentPartPr>
              <p14:xfrm>
                <a:off x="1540773" y="5738653"/>
                <a:ext cx="70200" cy="85320"/>
              </p14:xfrm>
            </p:contentPart>
          </mc:Choice>
          <mc:Fallback>
            <p:pic>
              <p:nvPicPr>
                <p:cNvPr id="26" name="墨迹 25">
                  <a:extLst>
                    <a:ext uri="{FF2B5EF4-FFF2-40B4-BE49-F238E27FC236}">
                      <a16:creationId xmlns:a16="http://schemas.microsoft.com/office/drawing/2014/main" id="{9E45B41E-433B-5112-52B3-6E54C2E4EF6C}"/>
                    </a:ext>
                  </a:extLst>
                </p:cNvPr>
                <p:cNvPicPr/>
                <p:nvPr/>
              </p:nvPicPr>
              <p:blipFill>
                <a:blip r:embed="rId38"/>
                <a:stretch>
                  <a:fillRect/>
                </a:stretch>
              </p:blipFill>
              <p:spPr>
                <a:xfrm>
                  <a:off x="1532133" y="5730013"/>
                  <a:ext cx="87840" cy="102960"/>
                </a:xfrm>
                <a:prstGeom prst="rect">
                  <a:avLst/>
                </a:prstGeom>
              </p:spPr>
            </p:pic>
          </mc:Fallback>
        </mc:AlternateContent>
        <mc:AlternateContent xmlns:mc="http://schemas.openxmlformats.org/markup-compatibility/2006">
          <mc:Choice xmlns:p14="http://schemas.microsoft.com/office/powerpoint/2010/main" Requires="p14">
            <p:contentPart p14:bwMode="auto" r:id="rId39">
              <p14:nvContentPartPr>
                <p14:cNvPr id="27" name="墨迹 26">
                  <a:extLst>
                    <a:ext uri="{FF2B5EF4-FFF2-40B4-BE49-F238E27FC236}">
                      <a16:creationId xmlns:a16="http://schemas.microsoft.com/office/drawing/2014/main" id="{E48626D4-0CE0-CF33-C57E-C5B3C95791AC}"/>
                    </a:ext>
                  </a:extLst>
                </p14:cNvPr>
                <p14:cNvContentPartPr/>
                <p14:nvPr/>
              </p14:nvContentPartPr>
              <p14:xfrm>
                <a:off x="1608453" y="5753413"/>
                <a:ext cx="299160" cy="80280"/>
              </p14:xfrm>
            </p:contentPart>
          </mc:Choice>
          <mc:Fallback>
            <p:pic>
              <p:nvPicPr>
                <p:cNvPr id="27" name="墨迹 26">
                  <a:extLst>
                    <a:ext uri="{FF2B5EF4-FFF2-40B4-BE49-F238E27FC236}">
                      <a16:creationId xmlns:a16="http://schemas.microsoft.com/office/drawing/2014/main" id="{E48626D4-0CE0-CF33-C57E-C5B3C95791AC}"/>
                    </a:ext>
                  </a:extLst>
                </p:cNvPr>
                <p:cNvPicPr/>
                <p:nvPr/>
              </p:nvPicPr>
              <p:blipFill>
                <a:blip r:embed="rId40"/>
                <a:stretch>
                  <a:fillRect/>
                </a:stretch>
              </p:blipFill>
              <p:spPr>
                <a:xfrm>
                  <a:off x="1599453" y="5744413"/>
                  <a:ext cx="316800" cy="97920"/>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28" name="墨迹 27">
                  <a:extLst>
                    <a:ext uri="{FF2B5EF4-FFF2-40B4-BE49-F238E27FC236}">
                      <a16:creationId xmlns:a16="http://schemas.microsoft.com/office/drawing/2014/main" id="{F8FDE8CA-6229-A5A9-FA9C-C1F9B69D9508}"/>
                    </a:ext>
                  </a:extLst>
                </p14:cNvPr>
                <p14:cNvContentPartPr/>
                <p14:nvPr/>
              </p14:nvContentPartPr>
              <p14:xfrm>
                <a:off x="1862613" y="5587813"/>
                <a:ext cx="25920" cy="218880"/>
              </p14:xfrm>
            </p:contentPart>
          </mc:Choice>
          <mc:Fallback>
            <p:pic>
              <p:nvPicPr>
                <p:cNvPr id="28" name="墨迹 27">
                  <a:extLst>
                    <a:ext uri="{FF2B5EF4-FFF2-40B4-BE49-F238E27FC236}">
                      <a16:creationId xmlns:a16="http://schemas.microsoft.com/office/drawing/2014/main" id="{F8FDE8CA-6229-A5A9-FA9C-C1F9B69D9508}"/>
                    </a:ext>
                  </a:extLst>
                </p:cNvPr>
                <p:cNvPicPr/>
                <p:nvPr/>
              </p:nvPicPr>
              <p:blipFill>
                <a:blip r:embed="rId42"/>
                <a:stretch>
                  <a:fillRect/>
                </a:stretch>
              </p:blipFill>
              <p:spPr>
                <a:xfrm>
                  <a:off x="1853613" y="5579173"/>
                  <a:ext cx="43560" cy="236520"/>
                </a:xfrm>
                <a:prstGeom prst="rect">
                  <a:avLst/>
                </a:prstGeom>
              </p:spPr>
            </p:pic>
          </mc:Fallback>
        </mc:AlternateContent>
        <mc:AlternateContent xmlns:mc="http://schemas.openxmlformats.org/markup-compatibility/2006">
          <mc:Choice xmlns:p14="http://schemas.microsoft.com/office/powerpoint/2010/main" Requires="p14">
            <p:contentPart p14:bwMode="auto" r:id="rId43">
              <p14:nvContentPartPr>
                <p14:cNvPr id="29" name="墨迹 28">
                  <a:extLst>
                    <a:ext uri="{FF2B5EF4-FFF2-40B4-BE49-F238E27FC236}">
                      <a16:creationId xmlns:a16="http://schemas.microsoft.com/office/drawing/2014/main" id="{CB83438D-983D-27A2-C256-B4115BB3AC30}"/>
                    </a:ext>
                  </a:extLst>
                </p14:cNvPr>
                <p14:cNvContentPartPr/>
                <p14:nvPr/>
              </p14:nvContentPartPr>
              <p14:xfrm>
                <a:off x="1345293" y="5427973"/>
                <a:ext cx="492480" cy="272160"/>
              </p14:xfrm>
            </p:contentPart>
          </mc:Choice>
          <mc:Fallback>
            <p:pic>
              <p:nvPicPr>
                <p:cNvPr id="29" name="墨迹 28">
                  <a:extLst>
                    <a:ext uri="{FF2B5EF4-FFF2-40B4-BE49-F238E27FC236}">
                      <a16:creationId xmlns:a16="http://schemas.microsoft.com/office/drawing/2014/main" id="{CB83438D-983D-27A2-C256-B4115BB3AC30}"/>
                    </a:ext>
                  </a:extLst>
                </p:cNvPr>
                <p:cNvPicPr/>
                <p:nvPr/>
              </p:nvPicPr>
              <p:blipFill>
                <a:blip r:embed="rId44"/>
                <a:stretch>
                  <a:fillRect/>
                </a:stretch>
              </p:blipFill>
              <p:spPr>
                <a:xfrm>
                  <a:off x="1336293" y="5419333"/>
                  <a:ext cx="510120" cy="289800"/>
                </a:xfrm>
                <a:prstGeom prst="rect">
                  <a:avLst/>
                </a:prstGeom>
              </p:spPr>
            </p:pic>
          </mc:Fallback>
        </mc:AlternateContent>
        <mc:AlternateContent xmlns:mc="http://schemas.openxmlformats.org/markup-compatibility/2006">
          <mc:Choice xmlns:p14="http://schemas.microsoft.com/office/powerpoint/2010/main" Requires="p14">
            <p:contentPart p14:bwMode="auto" r:id="rId45">
              <p14:nvContentPartPr>
                <p14:cNvPr id="30" name="墨迹 29">
                  <a:extLst>
                    <a:ext uri="{FF2B5EF4-FFF2-40B4-BE49-F238E27FC236}">
                      <a16:creationId xmlns:a16="http://schemas.microsoft.com/office/drawing/2014/main" id="{A6824D08-A79B-4DBA-2133-14C002F242AD}"/>
                    </a:ext>
                  </a:extLst>
                </p14:cNvPr>
                <p14:cNvContentPartPr/>
                <p14:nvPr/>
              </p14:nvContentPartPr>
              <p14:xfrm>
                <a:off x="1843533" y="5502493"/>
                <a:ext cx="114840" cy="134280"/>
              </p14:xfrm>
            </p:contentPart>
          </mc:Choice>
          <mc:Fallback>
            <p:pic>
              <p:nvPicPr>
                <p:cNvPr id="30" name="墨迹 29">
                  <a:extLst>
                    <a:ext uri="{FF2B5EF4-FFF2-40B4-BE49-F238E27FC236}">
                      <a16:creationId xmlns:a16="http://schemas.microsoft.com/office/drawing/2014/main" id="{A6824D08-A79B-4DBA-2133-14C002F242AD}"/>
                    </a:ext>
                  </a:extLst>
                </p:cNvPr>
                <p:cNvPicPr/>
                <p:nvPr/>
              </p:nvPicPr>
              <p:blipFill>
                <a:blip r:embed="rId46"/>
                <a:stretch>
                  <a:fillRect/>
                </a:stretch>
              </p:blipFill>
              <p:spPr>
                <a:xfrm>
                  <a:off x="1834893" y="5493493"/>
                  <a:ext cx="132480" cy="151920"/>
                </a:xfrm>
                <a:prstGeom prst="rect">
                  <a:avLst/>
                </a:prstGeom>
              </p:spPr>
            </p:pic>
          </mc:Fallback>
        </mc:AlternateContent>
        <mc:AlternateContent xmlns:mc="http://schemas.openxmlformats.org/markup-compatibility/2006">
          <mc:Choice xmlns:p14="http://schemas.microsoft.com/office/powerpoint/2010/main" Requires="p14">
            <p:contentPart p14:bwMode="auto" r:id="rId47">
              <p14:nvContentPartPr>
                <p14:cNvPr id="31" name="墨迹 30">
                  <a:extLst>
                    <a:ext uri="{FF2B5EF4-FFF2-40B4-BE49-F238E27FC236}">
                      <a16:creationId xmlns:a16="http://schemas.microsoft.com/office/drawing/2014/main" id="{ED3129A2-6A90-1741-0827-B8B997EF240B}"/>
                    </a:ext>
                  </a:extLst>
                </p14:cNvPr>
                <p14:cNvContentPartPr/>
                <p14:nvPr/>
              </p14:nvContentPartPr>
              <p14:xfrm>
                <a:off x="1851813" y="5545333"/>
                <a:ext cx="114120" cy="318960"/>
              </p14:xfrm>
            </p:contentPart>
          </mc:Choice>
          <mc:Fallback>
            <p:pic>
              <p:nvPicPr>
                <p:cNvPr id="31" name="墨迹 30">
                  <a:extLst>
                    <a:ext uri="{FF2B5EF4-FFF2-40B4-BE49-F238E27FC236}">
                      <a16:creationId xmlns:a16="http://schemas.microsoft.com/office/drawing/2014/main" id="{ED3129A2-6A90-1741-0827-B8B997EF240B}"/>
                    </a:ext>
                  </a:extLst>
                </p:cNvPr>
                <p:cNvPicPr/>
                <p:nvPr/>
              </p:nvPicPr>
              <p:blipFill>
                <a:blip r:embed="rId48"/>
                <a:stretch>
                  <a:fillRect/>
                </a:stretch>
              </p:blipFill>
              <p:spPr>
                <a:xfrm>
                  <a:off x="1842813" y="5536693"/>
                  <a:ext cx="131760" cy="336600"/>
                </a:xfrm>
                <a:prstGeom prst="rect">
                  <a:avLst/>
                </a:prstGeom>
              </p:spPr>
            </p:pic>
          </mc:Fallback>
        </mc:AlternateContent>
      </p:grpSp>
    </p:spTree>
    <p:extLst>
      <p:ext uri="{BB962C8B-B14F-4D97-AF65-F5344CB8AC3E}">
        <p14:creationId xmlns:p14="http://schemas.microsoft.com/office/powerpoint/2010/main" val="570361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穿粉色裙子的女人&#10;&#10;描述已自动生成">
            <a:extLst>
              <a:ext uri="{FF2B5EF4-FFF2-40B4-BE49-F238E27FC236}">
                <a16:creationId xmlns:a16="http://schemas.microsoft.com/office/drawing/2014/main" id="{176E3E06-CE6E-CA6E-60E8-7065DB1C65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1388" y="439893"/>
            <a:ext cx="3235595" cy="4368800"/>
          </a:xfrm>
          <a:prstGeom prst="rect">
            <a:avLst/>
          </a:prstGeom>
        </p:spPr>
      </p:pic>
      <p:grpSp>
        <p:nvGrpSpPr>
          <p:cNvPr id="15" name="组合 14">
            <a:extLst>
              <a:ext uri="{FF2B5EF4-FFF2-40B4-BE49-F238E27FC236}">
                <a16:creationId xmlns:a16="http://schemas.microsoft.com/office/drawing/2014/main" id="{D05F40D0-2A8C-B5B1-6D93-5EBBE4FB97F7}"/>
              </a:ext>
            </a:extLst>
          </p:cNvPr>
          <p:cNvGrpSpPr/>
          <p:nvPr/>
        </p:nvGrpSpPr>
        <p:grpSpPr>
          <a:xfrm>
            <a:off x="1820133" y="1278613"/>
            <a:ext cx="1702440" cy="2302920"/>
            <a:chOff x="1820133" y="1278613"/>
            <a:chExt cx="1702440" cy="2302920"/>
          </a:xfrm>
        </p:grpSpPr>
        <mc:AlternateContent xmlns:mc="http://schemas.openxmlformats.org/markup-compatibility/2006">
          <mc:Choice xmlns:p14="http://schemas.microsoft.com/office/powerpoint/2010/main" Requires="p14">
            <p:contentPart p14:bwMode="auto" r:id="rId3">
              <p14:nvContentPartPr>
                <p14:cNvPr id="4" name="墨迹 3">
                  <a:extLst>
                    <a:ext uri="{FF2B5EF4-FFF2-40B4-BE49-F238E27FC236}">
                      <a16:creationId xmlns:a16="http://schemas.microsoft.com/office/drawing/2014/main" id="{D62A8D04-E589-3768-048D-B0B576753AF6}"/>
                    </a:ext>
                  </a:extLst>
                </p14:cNvPr>
                <p14:cNvContentPartPr/>
                <p14:nvPr/>
              </p14:nvContentPartPr>
              <p14:xfrm>
                <a:off x="2553453" y="2954773"/>
                <a:ext cx="969120" cy="614160"/>
              </p14:xfrm>
            </p:contentPart>
          </mc:Choice>
          <mc:Fallback>
            <p:pic>
              <p:nvPicPr>
                <p:cNvPr id="4" name="墨迹 3">
                  <a:extLst>
                    <a:ext uri="{FF2B5EF4-FFF2-40B4-BE49-F238E27FC236}">
                      <a16:creationId xmlns:a16="http://schemas.microsoft.com/office/drawing/2014/main" id="{D62A8D04-E589-3768-048D-B0B576753AF6}"/>
                    </a:ext>
                  </a:extLst>
                </p:cNvPr>
                <p:cNvPicPr/>
                <p:nvPr/>
              </p:nvPicPr>
              <p:blipFill>
                <a:blip r:embed="rId4"/>
                <a:stretch>
                  <a:fillRect/>
                </a:stretch>
              </p:blipFill>
              <p:spPr>
                <a:xfrm>
                  <a:off x="2544453" y="2945773"/>
                  <a:ext cx="986760" cy="63180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5" name="墨迹 4">
                  <a:extLst>
                    <a:ext uri="{FF2B5EF4-FFF2-40B4-BE49-F238E27FC236}">
                      <a16:creationId xmlns:a16="http://schemas.microsoft.com/office/drawing/2014/main" id="{E08E7A15-44EC-171D-6E43-3D487892E243}"/>
                    </a:ext>
                  </a:extLst>
                </p14:cNvPr>
                <p14:cNvContentPartPr/>
                <p14:nvPr/>
              </p14:nvContentPartPr>
              <p14:xfrm>
                <a:off x="2370213" y="2752453"/>
                <a:ext cx="171000" cy="829080"/>
              </p14:xfrm>
            </p:contentPart>
          </mc:Choice>
          <mc:Fallback>
            <p:pic>
              <p:nvPicPr>
                <p:cNvPr id="5" name="墨迹 4">
                  <a:extLst>
                    <a:ext uri="{FF2B5EF4-FFF2-40B4-BE49-F238E27FC236}">
                      <a16:creationId xmlns:a16="http://schemas.microsoft.com/office/drawing/2014/main" id="{E08E7A15-44EC-171D-6E43-3D487892E243}"/>
                    </a:ext>
                  </a:extLst>
                </p:cNvPr>
                <p:cNvPicPr/>
                <p:nvPr/>
              </p:nvPicPr>
              <p:blipFill>
                <a:blip r:embed="rId6"/>
                <a:stretch>
                  <a:fillRect/>
                </a:stretch>
              </p:blipFill>
              <p:spPr>
                <a:xfrm>
                  <a:off x="2361573" y="2743813"/>
                  <a:ext cx="188640" cy="84672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7" name="墨迹 6">
                  <a:extLst>
                    <a:ext uri="{FF2B5EF4-FFF2-40B4-BE49-F238E27FC236}">
                      <a16:creationId xmlns:a16="http://schemas.microsoft.com/office/drawing/2014/main" id="{00D43906-8E2B-C810-F7CB-904CEC0EFFAA}"/>
                    </a:ext>
                  </a:extLst>
                </p14:cNvPr>
                <p14:cNvContentPartPr/>
                <p14:nvPr/>
              </p14:nvContentPartPr>
              <p14:xfrm>
                <a:off x="1884213" y="2616013"/>
                <a:ext cx="198720" cy="783360"/>
              </p14:xfrm>
            </p:contentPart>
          </mc:Choice>
          <mc:Fallback>
            <p:pic>
              <p:nvPicPr>
                <p:cNvPr id="7" name="墨迹 6">
                  <a:extLst>
                    <a:ext uri="{FF2B5EF4-FFF2-40B4-BE49-F238E27FC236}">
                      <a16:creationId xmlns:a16="http://schemas.microsoft.com/office/drawing/2014/main" id="{00D43906-8E2B-C810-F7CB-904CEC0EFFAA}"/>
                    </a:ext>
                  </a:extLst>
                </p:cNvPr>
                <p:cNvPicPr/>
                <p:nvPr/>
              </p:nvPicPr>
              <p:blipFill>
                <a:blip r:embed="rId8"/>
                <a:stretch>
                  <a:fillRect/>
                </a:stretch>
              </p:blipFill>
              <p:spPr>
                <a:xfrm>
                  <a:off x="1875213" y="2607373"/>
                  <a:ext cx="216360" cy="8010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8" name="墨迹 7">
                  <a:extLst>
                    <a:ext uri="{FF2B5EF4-FFF2-40B4-BE49-F238E27FC236}">
                      <a16:creationId xmlns:a16="http://schemas.microsoft.com/office/drawing/2014/main" id="{69291FF8-729D-F886-AB02-72872E95FE9F}"/>
                    </a:ext>
                  </a:extLst>
                </p14:cNvPr>
                <p14:cNvContentPartPr/>
                <p14:nvPr/>
              </p14:nvContentPartPr>
              <p14:xfrm>
                <a:off x="1820133" y="2624293"/>
                <a:ext cx="1096560" cy="864000"/>
              </p14:xfrm>
            </p:contentPart>
          </mc:Choice>
          <mc:Fallback>
            <p:pic>
              <p:nvPicPr>
                <p:cNvPr id="8" name="墨迹 7">
                  <a:extLst>
                    <a:ext uri="{FF2B5EF4-FFF2-40B4-BE49-F238E27FC236}">
                      <a16:creationId xmlns:a16="http://schemas.microsoft.com/office/drawing/2014/main" id="{69291FF8-729D-F886-AB02-72872E95FE9F}"/>
                    </a:ext>
                  </a:extLst>
                </p:cNvPr>
                <p:cNvPicPr/>
                <p:nvPr/>
              </p:nvPicPr>
              <p:blipFill>
                <a:blip r:embed="rId10"/>
                <a:stretch>
                  <a:fillRect/>
                </a:stretch>
              </p:blipFill>
              <p:spPr>
                <a:xfrm>
                  <a:off x="1811493" y="2615653"/>
                  <a:ext cx="1114200" cy="88164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0" name="墨迹 9">
                  <a:extLst>
                    <a:ext uri="{FF2B5EF4-FFF2-40B4-BE49-F238E27FC236}">
                      <a16:creationId xmlns:a16="http://schemas.microsoft.com/office/drawing/2014/main" id="{E4E56964-5101-90E9-5405-EFECB4817025}"/>
                    </a:ext>
                  </a:extLst>
                </p14:cNvPr>
                <p14:cNvContentPartPr/>
                <p14:nvPr/>
              </p14:nvContentPartPr>
              <p14:xfrm>
                <a:off x="3013893" y="1337293"/>
                <a:ext cx="401760" cy="858960"/>
              </p14:xfrm>
            </p:contentPart>
          </mc:Choice>
          <mc:Fallback>
            <p:pic>
              <p:nvPicPr>
                <p:cNvPr id="10" name="墨迹 9">
                  <a:extLst>
                    <a:ext uri="{FF2B5EF4-FFF2-40B4-BE49-F238E27FC236}">
                      <a16:creationId xmlns:a16="http://schemas.microsoft.com/office/drawing/2014/main" id="{E4E56964-5101-90E9-5405-EFECB4817025}"/>
                    </a:ext>
                  </a:extLst>
                </p:cNvPr>
                <p:cNvPicPr/>
                <p:nvPr/>
              </p:nvPicPr>
              <p:blipFill>
                <a:blip r:embed="rId12"/>
                <a:stretch>
                  <a:fillRect/>
                </a:stretch>
              </p:blipFill>
              <p:spPr>
                <a:xfrm>
                  <a:off x="3004893" y="1328653"/>
                  <a:ext cx="419400" cy="87660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1" name="墨迹 10">
                  <a:extLst>
                    <a:ext uri="{FF2B5EF4-FFF2-40B4-BE49-F238E27FC236}">
                      <a16:creationId xmlns:a16="http://schemas.microsoft.com/office/drawing/2014/main" id="{ECABDB04-52FB-D550-A3C9-CF46E88D9510}"/>
                    </a:ext>
                  </a:extLst>
                </p14:cNvPr>
                <p14:cNvContentPartPr/>
                <p14:nvPr/>
              </p14:nvContentPartPr>
              <p14:xfrm>
                <a:off x="2107773" y="1718533"/>
                <a:ext cx="429480" cy="789840"/>
              </p14:xfrm>
            </p:contentPart>
          </mc:Choice>
          <mc:Fallback>
            <p:pic>
              <p:nvPicPr>
                <p:cNvPr id="11" name="墨迹 10">
                  <a:extLst>
                    <a:ext uri="{FF2B5EF4-FFF2-40B4-BE49-F238E27FC236}">
                      <a16:creationId xmlns:a16="http://schemas.microsoft.com/office/drawing/2014/main" id="{ECABDB04-52FB-D550-A3C9-CF46E88D9510}"/>
                    </a:ext>
                  </a:extLst>
                </p:cNvPr>
                <p:cNvPicPr/>
                <p:nvPr/>
              </p:nvPicPr>
              <p:blipFill>
                <a:blip r:embed="rId14"/>
                <a:stretch>
                  <a:fillRect/>
                </a:stretch>
              </p:blipFill>
              <p:spPr>
                <a:xfrm>
                  <a:off x="2099133" y="1709533"/>
                  <a:ext cx="447120" cy="80748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2" name="墨迹 11">
                  <a:extLst>
                    <a:ext uri="{FF2B5EF4-FFF2-40B4-BE49-F238E27FC236}">
                      <a16:creationId xmlns:a16="http://schemas.microsoft.com/office/drawing/2014/main" id="{74D4F7A0-74BE-DFF3-A706-FB215AEDDE67}"/>
                    </a:ext>
                  </a:extLst>
                </p14:cNvPr>
                <p14:cNvContentPartPr/>
                <p14:nvPr/>
              </p14:nvContentPartPr>
              <p14:xfrm>
                <a:off x="2573973" y="2239813"/>
                <a:ext cx="823320" cy="308880"/>
              </p14:xfrm>
            </p:contentPart>
          </mc:Choice>
          <mc:Fallback>
            <p:pic>
              <p:nvPicPr>
                <p:cNvPr id="12" name="墨迹 11">
                  <a:extLst>
                    <a:ext uri="{FF2B5EF4-FFF2-40B4-BE49-F238E27FC236}">
                      <a16:creationId xmlns:a16="http://schemas.microsoft.com/office/drawing/2014/main" id="{74D4F7A0-74BE-DFF3-A706-FB215AEDDE67}"/>
                    </a:ext>
                  </a:extLst>
                </p:cNvPr>
                <p:cNvPicPr/>
                <p:nvPr/>
              </p:nvPicPr>
              <p:blipFill>
                <a:blip r:embed="rId16"/>
                <a:stretch>
                  <a:fillRect/>
                </a:stretch>
              </p:blipFill>
              <p:spPr>
                <a:xfrm>
                  <a:off x="2564973" y="2230813"/>
                  <a:ext cx="840960" cy="32652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4" name="墨迹 13">
                  <a:extLst>
                    <a:ext uri="{FF2B5EF4-FFF2-40B4-BE49-F238E27FC236}">
                      <a16:creationId xmlns:a16="http://schemas.microsoft.com/office/drawing/2014/main" id="{05F669E9-506F-8F1B-D130-57B495D0D109}"/>
                    </a:ext>
                  </a:extLst>
                </p14:cNvPr>
                <p14:cNvContentPartPr/>
                <p14:nvPr/>
              </p14:nvContentPartPr>
              <p14:xfrm>
                <a:off x="1981053" y="1278613"/>
                <a:ext cx="964800" cy="389520"/>
              </p14:xfrm>
            </p:contentPart>
          </mc:Choice>
          <mc:Fallback>
            <p:pic>
              <p:nvPicPr>
                <p:cNvPr id="14" name="墨迹 13">
                  <a:extLst>
                    <a:ext uri="{FF2B5EF4-FFF2-40B4-BE49-F238E27FC236}">
                      <a16:creationId xmlns:a16="http://schemas.microsoft.com/office/drawing/2014/main" id="{05F669E9-506F-8F1B-D130-57B495D0D109}"/>
                    </a:ext>
                  </a:extLst>
                </p:cNvPr>
                <p:cNvPicPr/>
                <p:nvPr/>
              </p:nvPicPr>
              <p:blipFill>
                <a:blip r:embed="rId18"/>
                <a:stretch>
                  <a:fillRect/>
                </a:stretch>
              </p:blipFill>
              <p:spPr>
                <a:xfrm>
                  <a:off x="1972413" y="1269613"/>
                  <a:ext cx="982440" cy="407160"/>
                </a:xfrm>
                <a:prstGeom prst="rect">
                  <a:avLst/>
                </a:prstGeom>
              </p:spPr>
            </p:pic>
          </mc:Fallback>
        </mc:AlternateContent>
      </p:grpSp>
      <p:sp>
        <p:nvSpPr>
          <p:cNvPr id="16" name="文本框 15">
            <a:extLst>
              <a:ext uri="{FF2B5EF4-FFF2-40B4-BE49-F238E27FC236}">
                <a16:creationId xmlns:a16="http://schemas.microsoft.com/office/drawing/2014/main" id="{E8DD35E4-3767-FD12-8293-16345434B1EE}"/>
              </a:ext>
            </a:extLst>
          </p:cNvPr>
          <p:cNvSpPr txBox="1"/>
          <p:nvPr/>
        </p:nvSpPr>
        <p:spPr>
          <a:xfrm>
            <a:off x="4847202" y="1202391"/>
            <a:ext cx="3767667" cy="1200329"/>
          </a:xfrm>
          <a:prstGeom prst="rect">
            <a:avLst/>
          </a:prstGeom>
          <a:noFill/>
        </p:spPr>
        <p:txBody>
          <a:bodyPr wrap="square" rtlCol="0">
            <a:spAutoFit/>
          </a:bodyPr>
          <a:lstStyle/>
          <a:p>
            <a:r>
              <a:rPr lang="zh-CN" altLang="en-US" dirty="0"/>
              <a:t>头稍稍后靠显得头小精致</a:t>
            </a:r>
            <a:endParaRPr lang="en-US" altLang="zh-CN" dirty="0"/>
          </a:p>
          <a:p>
            <a:endParaRPr lang="en-US" altLang="zh-CN" dirty="0"/>
          </a:p>
          <a:p>
            <a:r>
              <a:rPr lang="zh-CN" altLang="en-US" dirty="0"/>
              <a:t>动作很好通过交叉的手臂将胸面破开完美！</a:t>
            </a:r>
          </a:p>
        </p:txBody>
      </p:sp>
    </p:spTree>
    <p:extLst>
      <p:ext uri="{BB962C8B-B14F-4D97-AF65-F5344CB8AC3E}">
        <p14:creationId xmlns:p14="http://schemas.microsoft.com/office/powerpoint/2010/main" val="3135543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女人在打电话&#10;&#10;描述已自动生成">
            <a:extLst>
              <a:ext uri="{FF2B5EF4-FFF2-40B4-BE49-F238E27FC236}">
                <a16:creationId xmlns:a16="http://schemas.microsoft.com/office/drawing/2014/main" id="{D7CA53F1-A38C-E9C3-6096-843E00BCA8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474" y="316148"/>
            <a:ext cx="3105583" cy="4210638"/>
          </a:xfrm>
          <a:prstGeom prst="rect">
            <a:avLst/>
          </a:prstGeom>
        </p:spPr>
      </p:pic>
      <p:pic>
        <p:nvPicPr>
          <p:cNvPr id="5" name="图片 4" descr="吃东西的小孩&#10;&#10;中度可信度描述已自动生成">
            <a:extLst>
              <a:ext uri="{FF2B5EF4-FFF2-40B4-BE49-F238E27FC236}">
                <a16:creationId xmlns:a16="http://schemas.microsoft.com/office/drawing/2014/main" id="{E48B6B42-A311-CDDB-4438-DFD319EB7D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4155" y="325675"/>
            <a:ext cx="3143689" cy="4201111"/>
          </a:xfrm>
          <a:prstGeom prst="rect">
            <a:avLst/>
          </a:prstGeom>
        </p:spPr>
      </p:pic>
      <p:pic>
        <p:nvPicPr>
          <p:cNvPr id="7" name="图片 6" descr="穿粉色裙子的女孩&#10;&#10;描述已自动生成">
            <a:extLst>
              <a:ext uri="{FF2B5EF4-FFF2-40B4-BE49-F238E27FC236}">
                <a16:creationId xmlns:a16="http://schemas.microsoft.com/office/drawing/2014/main" id="{68BF2621-17DF-7574-E3F0-6917D6465F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6942" y="316148"/>
            <a:ext cx="3143689" cy="4220164"/>
          </a:xfrm>
          <a:prstGeom prst="rect">
            <a:avLst/>
          </a:prstGeom>
        </p:spPr>
      </p:pic>
      <p:sp>
        <p:nvSpPr>
          <p:cNvPr id="8" name="文本框 7">
            <a:extLst>
              <a:ext uri="{FF2B5EF4-FFF2-40B4-BE49-F238E27FC236}">
                <a16:creationId xmlns:a16="http://schemas.microsoft.com/office/drawing/2014/main" id="{E55AC73D-E2DA-CF40-DEBF-04ED48FEE290}"/>
              </a:ext>
            </a:extLst>
          </p:cNvPr>
          <p:cNvSpPr txBox="1"/>
          <p:nvPr/>
        </p:nvSpPr>
        <p:spPr>
          <a:xfrm>
            <a:off x="2552699" y="5071534"/>
            <a:ext cx="7086600" cy="646331"/>
          </a:xfrm>
          <a:prstGeom prst="rect">
            <a:avLst/>
          </a:prstGeom>
          <a:noFill/>
        </p:spPr>
        <p:txBody>
          <a:bodyPr wrap="square" rtlCol="0">
            <a:spAutoFit/>
          </a:bodyPr>
          <a:lstStyle/>
          <a:p>
            <a:r>
              <a:rPr lang="zh-CN" altLang="en-US" dirty="0"/>
              <a:t>舒适的手部曲线非常优美，可以使美资变得自然让画面更协调，拍出来的作品也更加完美！</a:t>
            </a:r>
          </a:p>
        </p:txBody>
      </p:sp>
    </p:spTree>
    <p:extLst>
      <p:ext uri="{BB962C8B-B14F-4D97-AF65-F5344CB8AC3E}">
        <p14:creationId xmlns:p14="http://schemas.microsoft.com/office/powerpoint/2010/main" val="1848522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女人穿着裙子&#10;&#10;描述已自动生成">
            <a:extLst>
              <a:ext uri="{FF2B5EF4-FFF2-40B4-BE49-F238E27FC236}">
                <a16:creationId xmlns:a16="http://schemas.microsoft.com/office/drawing/2014/main" id="{A15D3E84-C337-E692-F7C1-42F78A3283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8636" y="74306"/>
            <a:ext cx="6354062" cy="4372585"/>
          </a:xfrm>
          <a:prstGeom prst="rect">
            <a:avLst/>
          </a:prstGeom>
        </p:spPr>
      </p:pic>
      <p:sp>
        <p:nvSpPr>
          <p:cNvPr id="4" name="文本框 3">
            <a:extLst>
              <a:ext uri="{FF2B5EF4-FFF2-40B4-BE49-F238E27FC236}">
                <a16:creationId xmlns:a16="http://schemas.microsoft.com/office/drawing/2014/main" id="{C1D97797-BEB4-AD1F-9D72-A2F0FF7886F5}"/>
              </a:ext>
            </a:extLst>
          </p:cNvPr>
          <p:cNvSpPr txBox="1"/>
          <p:nvPr/>
        </p:nvSpPr>
        <p:spPr>
          <a:xfrm>
            <a:off x="2946400" y="4893733"/>
            <a:ext cx="6002867" cy="369332"/>
          </a:xfrm>
          <a:prstGeom prst="rect">
            <a:avLst/>
          </a:prstGeom>
          <a:noFill/>
        </p:spPr>
        <p:txBody>
          <a:bodyPr wrap="square" rtlCol="0">
            <a:spAutoFit/>
          </a:bodyPr>
          <a:lstStyle/>
          <a:p>
            <a:r>
              <a:rPr lang="zh-CN" altLang="en-US" dirty="0"/>
              <a:t>最喜欢的一张横构图，可以学习！</a:t>
            </a:r>
          </a:p>
        </p:txBody>
      </p:sp>
      <p:grpSp>
        <p:nvGrpSpPr>
          <p:cNvPr id="29" name="组合 28">
            <a:extLst>
              <a:ext uri="{FF2B5EF4-FFF2-40B4-BE49-F238E27FC236}">
                <a16:creationId xmlns:a16="http://schemas.microsoft.com/office/drawing/2014/main" id="{9B6F9ADF-786E-984F-B46D-E761B8A9AF19}"/>
              </a:ext>
            </a:extLst>
          </p:cNvPr>
          <p:cNvGrpSpPr/>
          <p:nvPr/>
        </p:nvGrpSpPr>
        <p:grpSpPr>
          <a:xfrm>
            <a:off x="4749453" y="1311733"/>
            <a:ext cx="2356200" cy="3499200"/>
            <a:chOff x="4749453" y="1311733"/>
            <a:chExt cx="2356200" cy="3499200"/>
          </a:xfrm>
        </p:grpSpPr>
        <mc:AlternateContent xmlns:mc="http://schemas.openxmlformats.org/markup-compatibility/2006">
          <mc:Choice xmlns:p14="http://schemas.microsoft.com/office/powerpoint/2010/main" Requires="p14">
            <p:contentPart p14:bwMode="auto" r:id="rId3">
              <p14:nvContentPartPr>
                <p14:cNvPr id="5" name="墨迹 4">
                  <a:extLst>
                    <a:ext uri="{FF2B5EF4-FFF2-40B4-BE49-F238E27FC236}">
                      <a16:creationId xmlns:a16="http://schemas.microsoft.com/office/drawing/2014/main" id="{8DD8056D-4FC0-2E1B-0AE6-31829195EB9B}"/>
                    </a:ext>
                  </a:extLst>
                </p14:cNvPr>
                <p14:cNvContentPartPr/>
                <p14:nvPr/>
              </p14:nvContentPartPr>
              <p14:xfrm>
                <a:off x="4861053" y="2445373"/>
                <a:ext cx="938880" cy="103680"/>
              </p14:xfrm>
            </p:contentPart>
          </mc:Choice>
          <mc:Fallback>
            <p:pic>
              <p:nvPicPr>
                <p:cNvPr id="5" name="墨迹 4">
                  <a:extLst>
                    <a:ext uri="{FF2B5EF4-FFF2-40B4-BE49-F238E27FC236}">
                      <a16:creationId xmlns:a16="http://schemas.microsoft.com/office/drawing/2014/main" id="{8DD8056D-4FC0-2E1B-0AE6-31829195EB9B}"/>
                    </a:ext>
                  </a:extLst>
                </p:cNvPr>
                <p:cNvPicPr/>
                <p:nvPr/>
              </p:nvPicPr>
              <p:blipFill>
                <a:blip r:embed="rId4"/>
                <a:stretch>
                  <a:fillRect/>
                </a:stretch>
              </p:blipFill>
              <p:spPr>
                <a:xfrm>
                  <a:off x="4852053" y="2436373"/>
                  <a:ext cx="956520" cy="12132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8BE292CA-5A1F-DE65-8A5F-60DBC0F48900}"/>
                    </a:ext>
                  </a:extLst>
                </p14:cNvPr>
                <p14:cNvContentPartPr/>
                <p14:nvPr/>
              </p14:nvContentPartPr>
              <p14:xfrm>
                <a:off x="4749453" y="2036413"/>
                <a:ext cx="952560" cy="554400"/>
              </p14:xfrm>
            </p:contentPart>
          </mc:Choice>
          <mc:Fallback>
            <p:pic>
              <p:nvPicPr>
                <p:cNvPr id="6" name="墨迹 5">
                  <a:extLst>
                    <a:ext uri="{FF2B5EF4-FFF2-40B4-BE49-F238E27FC236}">
                      <a16:creationId xmlns:a16="http://schemas.microsoft.com/office/drawing/2014/main" id="{8BE292CA-5A1F-DE65-8A5F-60DBC0F48900}"/>
                    </a:ext>
                  </a:extLst>
                </p:cNvPr>
                <p:cNvPicPr/>
                <p:nvPr/>
              </p:nvPicPr>
              <p:blipFill>
                <a:blip r:embed="rId6"/>
                <a:stretch>
                  <a:fillRect/>
                </a:stretch>
              </p:blipFill>
              <p:spPr>
                <a:xfrm>
                  <a:off x="4740813" y="2027413"/>
                  <a:ext cx="970200" cy="57204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0" name="墨迹 9">
                  <a:extLst>
                    <a:ext uri="{FF2B5EF4-FFF2-40B4-BE49-F238E27FC236}">
                      <a16:creationId xmlns:a16="http://schemas.microsoft.com/office/drawing/2014/main" id="{0817EA87-53EA-3D86-BFE2-14A847A1A772}"/>
                    </a:ext>
                  </a:extLst>
                </p14:cNvPr>
                <p14:cNvContentPartPr/>
                <p14:nvPr/>
              </p14:nvContentPartPr>
              <p14:xfrm>
                <a:off x="6533973" y="1862533"/>
                <a:ext cx="527760" cy="689760"/>
              </p14:xfrm>
            </p:contentPart>
          </mc:Choice>
          <mc:Fallback>
            <p:pic>
              <p:nvPicPr>
                <p:cNvPr id="10" name="墨迹 9">
                  <a:extLst>
                    <a:ext uri="{FF2B5EF4-FFF2-40B4-BE49-F238E27FC236}">
                      <a16:creationId xmlns:a16="http://schemas.microsoft.com/office/drawing/2014/main" id="{0817EA87-53EA-3D86-BFE2-14A847A1A772}"/>
                    </a:ext>
                  </a:extLst>
                </p:cNvPr>
                <p:cNvPicPr/>
                <p:nvPr/>
              </p:nvPicPr>
              <p:blipFill>
                <a:blip r:embed="rId8"/>
                <a:stretch>
                  <a:fillRect/>
                </a:stretch>
              </p:blipFill>
              <p:spPr>
                <a:xfrm>
                  <a:off x="6524973" y="1853533"/>
                  <a:ext cx="545400" cy="7074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1" name="墨迹 10">
                  <a:extLst>
                    <a:ext uri="{FF2B5EF4-FFF2-40B4-BE49-F238E27FC236}">
                      <a16:creationId xmlns:a16="http://schemas.microsoft.com/office/drawing/2014/main" id="{5D8D52F9-7D2F-EEFD-CDCD-EB80F9AB3BAD}"/>
                    </a:ext>
                  </a:extLst>
                </p14:cNvPr>
                <p14:cNvContentPartPr/>
                <p14:nvPr/>
              </p14:nvContentPartPr>
              <p14:xfrm>
                <a:off x="5623173" y="1311733"/>
                <a:ext cx="532080" cy="822240"/>
              </p14:xfrm>
            </p:contentPart>
          </mc:Choice>
          <mc:Fallback>
            <p:pic>
              <p:nvPicPr>
                <p:cNvPr id="11" name="墨迹 10">
                  <a:extLst>
                    <a:ext uri="{FF2B5EF4-FFF2-40B4-BE49-F238E27FC236}">
                      <a16:creationId xmlns:a16="http://schemas.microsoft.com/office/drawing/2014/main" id="{5D8D52F9-7D2F-EEFD-CDCD-EB80F9AB3BAD}"/>
                    </a:ext>
                  </a:extLst>
                </p:cNvPr>
                <p:cNvPicPr/>
                <p:nvPr/>
              </p:nvPicPr>
              <p:blipFill>
                <a:blip r:embed="rId10"/>
                <a:stretch>
                  <a:fillRect/>
                </a:stretch>
              </p:blipFill>
              <p:spPr>
                <a:xfrm>
                  <a:off x="5614173" y="1303093"/>
                  <a:ext cx="549720" cy="83988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2" name="墨迹 11">
                  <a:extLst>
                    <a:ext uri="{FF2B5EF4-FFF2-40B4-BE49-F238E27FC236}">
                      <a16:creationId xmlns:a16="http://schemas.microsoft.com/office/drawing/2014/main" id="{0148EBB7-CE43-0401-5104-6092F269B0F3}"/>
                    </a:ext>
                  </a:extLst>
                </p14:cNvPr>
                <p14:cNvContentPartPr/>
                <p14:nvPr/>
              </p14:nvContentPartPr>
              <p14:xfrm>
                <a:off x="5638653" y="2294173"/>
                <a:ext cx="998280" cy="187920"/>
              </p14:xfrm>
            </p:contentPart>
          </mc:Choice>
          <mc:Fallback>
            <p:pic>
              <p:nvPicPr>
                <p:cNvPr id="12" name="墨迹 11">
                  <a:extLst>
                    <a:ext uri="{FF2B5EF4-FFF2-40B4-BE49-F238E27FC236}">
                      <a16:creationId xmlns:a16="http://schemas.microsoft.com/office/drawing/2014/main" id="{0148EBB7-CE43-0401-5104-6092F269B0F3}"/>
                    </a:ext>
                  </a:extLst>
                </p:cNvPr>
                <p:cNvPicPr/>
                <p:nvPr/>
              </p:nvPicPr>
              <p:blipFill>
                <a:blip r:embed="rId12"/>
                <a:stretch>
                  <a:fillRect/>
                </a:stretch>
              </p:blipFill>
              <p:spPr>
                <a:xfrm>
                  <a:off x="5630013" y="2285533"/>
                  <a:ext cx="1015920" cy="20556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3" name="墨迹 12">
                  <a:extLst>
                    <a:ext uri="{FF2B5EF4-FFF2-40B4-BE49-F238E27FC236}">
                      <a16:creationId xmlns:a16="http://schemas.microsoft.com/office/drawing/2014/main" id="{9910E5CC-118E-0CB2-06BD-61EAF2DEBC86}"/>
                    </a:ext>
                  </a:extLst>
                </p14:cNvPr>
                <p14:cNvContentPartPr/>
                <p14:nvPr/>
              </p14:nvContentPartPr>
              <p14:xfrm>
                <a:off x="6256773" y="1329013"/>
                <a:ext cx="848880" cy="285480"/>
              </p14:xfrm>
            </p:contentPart>
          </mc:Choice>
          <mc:Fallback>
            <p:pic>
              <p:nvPicPr>
                <p:cNvPr id="13" name="墨迹 12">
                  <a:extLst>
                    <a:ext uri="{FF2B5EF4-FFF2-40B4-BE49-F238E27FC236}">
                      <a16:creationId xmlns:a16="http://schemas.microsoft.com/office/drawing/2014/main" id="{9910E5CC-118E-0CB2-06BD-61EAF2DEBC86}"/>
                    </a:ext>
                  </a:extLst>
                </p:cNvPr>
                <p:cNvPicPr/>
                <p:nvPr/>
              </p:nvPicPr>
              <p:blipFill>
                <a:blip r:embed="rId14"/>
                <a:stretch>
                  <a:fillRect/>
                </a:stretch>
              </p:blipFill>
              <p:spPr>
                <a:xfrm>
                  <a:off x="6247773" y="1320373"/>
                  <a:ext cx="866520" cy="30312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5" name="墨迹 14">
                  <a:extLst>
                    <a:ext uri="{FF2B5EF4-FFF2-40B4-BE49-F238E27FC236}">
                      <a16:creationId xmlns:a16="http://schemas.microsoft.com/office/drawing/2014/main" id="{192B7208-474C-2849-226D-1B5966655D89}"/>
                    </a:ext>
                  </a:extLst>
                </p14:cNvPr>
                <p14:cNvContentPartPr/>
                <p14:nvPr/>
              </p14:nvContentPartPr>
              <p14:xfrm>
                <a:off x="6517053" y="3166093"/>
                <a:ext cx="104400" cy="770040"/>
              </p14:xfrm>
            </p:contentPart>
          </mc:Choice>
          <mc:Fallback>
            <p:pic>
              <p:nvPicPr>
                <p:cNvPr id="15" name="墨迹 14">
                  <a:extLst>
                    <a:ext uri="{FF2B5EF4-FFF2-40B4-BE49-F238E27FC236}">
                      <a16:creationId xmlns:a16="http://schemas.microsoft.com/office/drawing/2014/main" id="{192B7208-474C-2849-226D-1B5966655D89}"/>
                    </a:ext>
                  </a:extLst>
                </p:cNvPr>
                <p:cNvPicPr/>
                <p:nvPr/>
              </p:nvPicPr>
              <p:blipFill>
                <a:blip r:embed="rId16"/>
                <a:stretch>
                  <a:fillRect/>
                </a:stretch>
              </p:blipFill>
              <p:spPr>
                <a:xfrm>
                  <a:off x="6508053" y="3157453"/>
                  <a:ext cx="122040" cy="78768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6" name="墨迹 15">
                  <a:extLst>
                    <a:ext uri="{FF2B5EF4-FFF2-40B4-BE49-F238E27FC236}">
                      <a16:creationId xmlns:a16="http://schemas.microsoft.com/office/drawing/2014/main" id="{C9B7E1A3-1F41-34EA-C8C7-E8306F7F7EC5}"/>
                    </a:ext>
                  </a:extLst>
                </p14:cNvPr>
                <p14:cNvContentPartPr/>
                <p14:nvPr/>
              </p14:nvContentPartPr>
              <p14:xfrm>
                <a:off x="6450813" y="4080853"/>
                <a:ext cx="184680" cy="730080"/>
              </p14:xfrm>
            </p:contentPart>
          </mc:Choice>
          <mc:Fallback>
            <p:pic>
              <p:nvPicPr>
                <p:cNvPr id="16" name="墨迹 15">
                  <a:extLst>
                    <a:ext uri="{FF2B5EF4-FFF2-40B4-BE49-F238E27FC236}">
                      <a16:creationId xmlns:a16="http://schemas.microsoft.com/office/drawing/2014/main" id="{C9B7E1A3-1F41-34EA-C8C7-E8306F7F7EC5}"/>
                    </a:ext>
                  </a:extLst>
                </p:cNvPr>
                <p:cNvPicPr/>
                <p:nvPr/>
              </p:nvPicPr>
              <p:blipFill>
                <a:blip r:embed="rId18"/>
                <a:stretch>
                  <a:fillRect/>
                </a:stretch>
              </p:blipFill>
              <p:spPr>
                <a:xfrm>
                  <a:off x="6441813" y="4071853"/>
                  <a:ext cx="202320" cy="74772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17" name="墨迹 16">
                  <a:extLst>
                    <a:ext uri="{FF2B5EF4-FFF2-40B4-BE49-F238E27FC236}">
                      <a16:creationId xmlns:a16="http://schemas.microsoft.com/office/drawing/2014/main" id="{C3C169B9-5CBD-61FC-D57F-33EE63A16124}"/>
                    </a:ext>
                  </a:extLst>
                </p14:cNvPr>
                <p14:cNvContentPartPr/>
                <p14:nvPr/>
              </p14:nvContentPartPr>
              <p14:xfrm>
                <a:off x="5358573" y="2531413"/>
                <a:ext cx="136440" cy="1142280"/>
              </p14:xfrm>
            </p:contentPart>
          </mc:Choice>
          <mc:Fallback>
            <p:pic>
              <p:nvPicPr>
                <p:cNvPr id="17" name="墨迹 16">
                  <a:extLst>
                    <a:ext uri="{FF2B5EF4-FFF2-40B4-BE49-F238E27FC236}">
                      <a16:creationId xmlns:a16="http://schemas.microsoft.com/office/drawing/2014/main" id="{C3C169B9-5CBD-61FC-D57F-33EE63A16124}"/>
                    </a:ext>
                  </a:extLst>
                </p:cNvPr>
                <p:cNvPicPr/>
                <p:nvPr/>
              </p:nvPicPr>
              <p:blipFill>
                <a:blip r:embed="rId20"/>
                <a:stretch>
                  <a:fillRect/>
                </a:stretch>
              </p:blipFill>
              <p:spPr>
                <a:xfrm>
                  <a:off x="5349933" y="2522413"/>
                  <a:ext cx="154080" cy="115992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18" name="墨迹 17">
                  <a:extLst>
                    <a:ext uri="{FF2B5EF4-FFF2-40B4-BE49-F238E27FC236}">
                      <a16:creationId xmlns:a16="http://schemas.microsoft.com/office/drawing/2014/main" id="{F36FD9C9-2C5B-98A5-CA2C-AC4804645E13}"/>
                    </a:ext>
                  </a:extLst>
                </p14:cNvPr>
                <p14:cNvContentPartPr/>
                <p14:nvPr/>
              </p14:nvContentPartPr>
              <p14:xfrm>
                <a:off x="5393133" y="3759013"/>
                <a:ext cx="1116720" cy="398520"/>
              </p14:xfrm>
            </p:contentPart>
          </mc:Choice>
          <mc:Fallback>
            <p:pic>
              <p:nvPicPr>
                <p:cNvPr id="18" name="墨迹 17">
                  <a:extLst>
                    <a:ext uri="{FF2B5EF4-FFF2-40B4-BE49-F238E27FC236}">
                      <a16:creationId xmlns:a16="http://schemas.microsoft.com/office/drawing/2014/main" id="{F36FD9C9-2C5B-98A5-CA2C-AC4804645E13}"/>
                    </a:ext>
                  </a:extLst>
                </p:cNvPr>
                <p:cNvPicPr/>
                <p:nvPr/>
              </p:nvPicPr>
              <p:blipFill>
                <a:blip r:embed="rId22"/>
                <a:stretch>
                  <a:fillRect/>
                </a:stretch>
              </p:blipFill>
              <p:spPr>
                <a:xfrm>
                  <a:off x="5384133" y="3750373"/>
                  <a:ext cx="1134360" cy="41616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19" name="墨迹 18">
                  <a:extLst>
                    <a:ext uri="{FF2B5EF4-FFF2-40B4-BE49-F238E27FC236}">
                      <a16:creationId xmlns:a16="http://schemas.microsoft.com/office/drawing/2014/main" id="{24D588BA-3AFA-19A4-4312-DA5537427041}"/>
                    </a:ext>
                  </a:extLst>
                </p14:cNvPr>
                <p14:cNvContentPartPr/>
                <p14:nvPr/>
              </p14:nvContentPartPr>
              <p14:xfrm>
                <a:off x="5579253" y="2396053"/>
                <a:ext cx="1227240" cy="450000"/>
              </p14:xfrm>
            </p:contentPart>
          </mc:Choice>
          <mc:Fallback>
            <p:pic>
              <p:nvPicPr>
                <p:cNvPr id="19" name="墨迹 18">
                  <a:extLst>
                    <a:ext uri="{FF2B5EF4-FFF2-40B4-BE49-F238E27FC236}">
                      <a16:creationId xmlns:a16="http://schemas.microsoft.com/office/drawing/2014/main" id="{24D588BA-3AFA-19A4-4312-DA5537427041}"/>
                    </a:ext>
                  </a:extLst>
                </p:cNvPr>
                <p:cNvPicPr/>
                <p:nvPr/>
              </p:nvPicPr>
              <p:blipFill>
                <a:blip r:embed="rId24"/>
                <a:stretch>
                  <a:fillRect/>
                </a:stretch>
              </p:blipFill>
              <p:spPr>
                <a:xfrm>
                  <a:off x="5570613" y="2387053"/>
                  <a:ext cx="1244880" cy="46764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21" name="墨迹 20">
                  <a:extLst>
                    <a:ext uri="{FF2B5EF4-FFF2-40B4-BE49-F238E27FC236}">
                      <a16:creationId xmlns:a16="http://schemas.microsoft.com/office/drawing/2014/main" id="{FF81F2B4-C3B0-A4A3-5A2A-32DB40D854FC}"/>
                    </a:ext>
                  </a:extLst>
                </p14:cNvPr>
                <p14:cNvContentPartPr/>
                <p14:nvPr/>
              </p14:nvContentPartPr>
              <p14:xfrm>
                <a:off x="5638653" y="2387053"/>
                <a:ext cx="1277280" cy="448200"/>
              </p14:xfrm>
            </p:contentPart>
          </mc:Choice>
          <mc:Fallback>
            <p:pic>
              <p:nvPicPr>
                <p:cNvPr id="21" name="墨迹 20">
                  <a:extLst>
                    <a:ext uri="{FF2B5EF4-FFF2-40B4-BE49-F238E27FC236}">
                      <a16:creationId xmlns:a16="http://schemas.microsoft.com/office/drawing/2014/main" id="{FF81F2B4-C3B0-A4A3-5A2A-32DB40D854FC}"/>
                    </a:ext>
                  </a:extLst>
                </p:cNvPr>
                <p:cNvPicPr/>
                <p:nvPr/>
              </p:nvPicPr>
              <p:blipFill>
                <a:blip r:embed="rId26"/>
                <a:stretch>
                  <a:fillRect/>
                </a:stretch>
              </p:blipFill>
              <p:spPr>
                <a:xfrm>
                  <a:off x="5630013" y="2378053"/>
                  <a:ext cx="1294920" cy="46584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23" name="墨迹 22">
                  <a:extLst>
                    <a:ext uri="{FF2B5EF4-FFF2-40B4-BE49-F238E27FC236}">
                      <a16:creationId xmlns:a16="http://schemas.microsoft.com/office/drawing/2014/main" id="{19C9CBA0-D0A8-9779-E79E-9E0F6ED26C25}"/>
                    </a:ext>
                  </a:extLst>
                </p14:cNvPr>
                <p14:cNvContentPartPr/>
                <p14:nvPr/>
              </p14:nvContentPartPr>
              <p14:xfrm>
                <a:off x="6865893" y="2920933"/>
                <a:ext cx="93600" cy="981720"/>
              </p14:xfrm>
            </p:contentPart>
          </mc:Choice>
          <mc:Fallback>
            <p:pic>
              <p:nvPicPr>
                <p:cNvPr id="23" name="墨迹 22">
                  <a:extLst>
                    <a:ext uri="{FF2B5EF4-FFF2-40B4-BE49-F238E27FC236}">
                      <a16:creationId xmlns:a16="http://schemas.microsoft.com/office/drawing/2014/main" id="{19C9CBA0-D0A8-9779-E79E-9E0F6ED26C25}"/>
                    </a:ext>
                  </a:extLst>
                </p:cNvPr>
                <p:cNvPicPr/>
                <p:nvPr/>
              </p:nvPicPr>
              <p:blipFill>
                <a:blip r:embed="rId28"/>
                <a:stretch>
                  <a:fillRect/>
                </a:stretch>
              </p:blipFill>
              <p:spPr>
                <a:xfrm>
                  <a:off x="6857253" y="2911933"/>
                  <a:ext cx="111240" cy="99936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24" name="墨迹 23">
                  <a:extLst>
                    <a:ext uri="{FF2B5EF4-FFF2-40B4-BE49-F238E27FC236}">
                      <a16:creationId xmlns:a16="http://schemas.microsoft.com/office/drawing/2014/main" id="{17F499BA-9679-217F-2E67-E86B79CA280A}"/>
                    </a:ext>
                  </a:extLst>
                </p14:cNvPr>
                <p14:cNvContentPartPr/>
                <p14:nvPr/>
              </p14:nvContentPartPr>
              <p14:xfrm>
                <a:off x="6494733" y="3928573"/>
                <a:ext cx="371880" cy="237240"/>
              </p14:xfrm>
            </p:contentPart>
          </mc:Choice>
          <mc:Fallback>
            <p:pic>
              <p:nvPicPr>
                <p:cNvPr id="24" name="墨迹 23">
                  <a:extLst>
                    <a:ext uri="{FF2B5EF4-FFF2-40B4-BE49-F238E27FC236}">
                      <a16:creationId xmlns:a16="http://schemas.microsoft.com/office/drawing/2014/main" id="{17F499BA-9679-217F-2E67-E86B79CA280A}"/>
                    </a:ext>
                  </a:extLst>
                </p:cNvPr>
                <p:cNvPicPr/>
                <p:nvPr/>
              </p:nvPicPr>
              <p:blipFill>
                <a:blip r:embed="rId30"/>
                <a:stretch>
                  <a:fillRect/>
                </a:stretch>
              </p:blipFill>
              <p:spPr>
                <a:xfrm>
                  <a:off x="6485733" y="3919573"/>
                  <a:ext cx="389520" cy="25488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25" name="墨迹 24">
                  <a:extLst>
                    <a:ext uri="{FF2B5EF4-FFF2-40B4-BE49-F238E27FC236}">
                      <a16:creationId xmlns:a16="http://schemas.microsoft.com/office/drawing/2014/main" id="{9538A226-7991-0F07-9EE6-17CF7FD3B427}"/>
                    </a:ext>
                  </a:extLst>
                </p14:cNvPr>
                <p14:cNvContentPartPr/>
                <p14:nvPr/>
              </p14:nvContentPartPr>
              <p14:xfrm>
                <a:off x="5367573" y="3073213"/>
                <a:ext cx="1405440" cy="382320"/>
              </p14:xfrm>
            </p:contentPart>
          </mc:Choice>
          <mc:Fallback>
            <p:pic>
              <p:nvPicPr>
                <p:cNvPr id="25" name="墨迹 24">
                  <a:extLst>
                    <a:ext uri="{FF2B5EF4-FFF2-40B4-BE49-F238E27FC236}">
                      <a16:creationId xmlns:a16="http://schemas.microsoft.com/office/drawing/2014/main" id="{9538A226-7991-0F07-9EE6-17CF7FD3B427}"/>
                    </a:ext>
                  </a:extLst>
                </p:cNvPr>
                <p:cNvPicPr/>
                <p:nvPr/>
              </p:nvPicPr>
              <p:blipFill>
                <a:blip r:embed="rId32"/>
                <a:stretch>
                  <a:fillRect/>
                </a:stretch>
              </p:blipFill>
              <p:spPr>
                <a:xfrm>
                  <a:off x="5358933" y="3064213"/>
                  <a:ext cx="1423080" cy="39996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26" name="墨迹 25">
                  <a:extLst>
                    <a:ext uri="{FF2B5EF4-FFF2-40B4-BE49-F238E27FC236}">
                      <a16:creationId xmlns:a16="http://schemas.microsoft.com/office/drawing/2014/main" id="{ACA2E231-F0B1-7DE0-39DC-94917F039D27}"/>
                    </a:ext>
                  </a:extLst>
                </p14:cNvPr>
                <p14:cNvContentPartPr/>
                <p14:nvPr/>
              </p14:nvContentPartPr>
              <p14:xfrm>
                <a:off x="5915853" y="2531413"/>
                <a:ext cx="442800" cy="1474560"/>
              </p14:xfrm>
            </p:contentPart>
          </mc:Choice>
          <mc:Fallback>
            <p:pic>
              <p:nvPicPr>
                <p:cNvPr id="26" name="墨迹 25">
                  <a:extLst>
                    <a:ext uri="{FF2B5EF4-FFF2-40B4-BE49-F238E27FC236}">
                      <a16:creationId xmlns:a16="http://schemas.microsoft.com/office/drawing/2014/main" id="{ACA2E231-F0B1-7DE0-39DC-94917F039D27}"/>
                    </a:ext>
                  </a:extLst>
                </p:cNvPr>
                <p:cNvPicPr/>
                <p:nvPr/>
              </p:nvPicPr>
              <p:blipFill>
                <a:blip r:embed="rId34"/>
                <a:stretch>
                  <a:fillRect/>
                </a:stretch>
              </p:blipFill>
              <p:spPr>
                <a:xfrm>
                  <a:off x="5907213" y="2522413"/>
                  <a:ext cx="460440" cy="1492200"/>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28" name="墨迹 27">
                  <a:extLst>
                    <a:ext uri="{FF2B5EF4-FFF2-40B4-BE49-F238E27FC236}">
                      <a16:creationId xmlns:a16="http://schemas.microsoft.com/office/drawing/2014/main" id="{AD4E3895-6EDE-3764-B995-A08BB7DAD7E2}"/>
                    </a:ext>
                  </a:extLst>
                </p14:cNvPr>
                <p14:cNvContentPartPr/>
                <p14:nvPr/>
              </p14:nvContentPartPr>
              <p14:xfrm>
                <a:off x="5375853" y="3021733"/>
                <a:ext cx="1389240" cy="440640"/>
              </p14:xfrm>
            </p:contentPart>
          </mc:Choice>
          <mc:Fallback>
            <p:pic>
              <p:nvPicPr>
                <p:cNvPr id="28" name="墨迹 27">
                  <a:extLst>
                    <a:ext uri="{FF2B5EF4-FFF2-40B4-BE49-F238E27FC236}">
                      <a16:creationId xmlns:a16="http://schemas.microsoft.com/office/drawing/2014/main" id="{AD4E3895-6EDE-3764-B995-A08BB7DAD7E2}"/>
                    </a:ext>
                  </a:extLst>
                </p:cNvPr>
                <p:cNvPicPr/>
                <p:nvPr/>
              </p:nvPicPr>
              <p:blipFill>
                <a:blip r:embed="rId36"/>
                <a:stretch>
                  <a:fillRect/>
                </a:stretch>
              </p:blipFill>
              <p:spPr>
                <a:xfrm>
                  <a:off x="5367213" y="3012733"/>
                  <a:ext cx="1406880" cy="458280"/>
                </a:xfrm>
                <a:prstGeom prst="rect">
                  <a:avLst/>
                </a:prstGeom>
              </p:spPr>
            </p:pic>
          </mc:Fallback>
        </mc:AlternateContent>
      </p:grpSp>
    </p:spTree>
    <p:extLst>
      <p:ext uri="{BB962C8B-B14F-4D97-AF65-F5344CB8AC3E}">
        <p14:creationId xmlns:p14="http://schemas.microsoft.com/office/powerpoint/2010/main" val="39694007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C911DAFF-1E1B-F4BE-90DF-6173844B3133}"/>
              </a:ext>
            </a:extLst>
          </p:cNvPr>
          <p:cNvSpPr txBox="1"/>
          <p:nvPr/>
        </p:nvSpPr>
        <p:spPr>
          <a:xfrm>
            <a:off x="5537200" y="3860800"/>
            <a:ext cx="4529667" cy="369332"/>
          </a:xfrm>
          <a:prstGeom prst="rect">
            <a:avLst/>
          </a:prstGeom>
          <a:noFill/>
        </p:spPr>
        <p:txBody>
          <a:bodyPr wrap="square" rtlCol="0">
            <a:spAutoFit/>
          </a:bodyPr>
          <a:lstStyle/>
          <a:p>
            <a:r>
              <a:rPr lang="zh-CN" altLang="en-US" dirty="0"/>
              <a:t>感谢观看</a:t>
            </a:r>
          </a:p>
        </p:txBody>
      </p:sp>
    </p:spTree>
    <p:extLst>
      <p:ext uri="{BB962C8B-B14F-4D97-AF65-F5344CB8AC3E}">
        <p14:creationId xmlns:p14="http://schemas.microsoft.com/office/powerpoint/2010/main" val="1173255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 name="长方形 46">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9" name="长方形 48">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1714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女人穿着粉色的花&#10;&#10;描述已自动生成">
            <a:extLst>
              <a:ext uri="{FF2B5EF4-FFF2-40B4-BE49-F238E27FC236}">
                <a16:creationId xmlns:a16="http://schemas.microsoft.com/office/drawing/2014/main" id="{6851D907-06F0-3BFB-84DE-947DB0B391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6309" y="42333"/>
            <a:ext cx="3200847" cy="4210638"/>
          </a:xfrm>
          <a:prstGeom prst="rect">
            <a:avLst/>
          </a:prstGeom>
        </p:spPr>
      </p:pic>
      <p:sp>
        <p:nvSpPr>
          <p:cNvPr id="4" name="文本框 3">
            <a:extLst>
              <a:ext uri="{FF2B5EF4-FFF2-40B4-BE49-F238E27FC236}">
                <a16:creationId xmlns:a16="http://schemas.microsoft.com/office/drawing/2014/main" id="{C296238F-91F9-E185-B6A6-5C02AAFD47D6}"/>
              </a:ext>
            </a:extLst>
          </p:cNvPr>
          <p:cNvSpPr txBox="1"/>
          <p:nvPr/>
        </p:nvSpPr>
        <p:spPr>
          <a:xfrm>
            <a:off x="990600" y="5156200"/>
            <a:ext cx="3716867" cy="646331"/>
          </a:xfrm>
          <a:prstGeom prst="rect">
            <a:avLst/>
          </a:prstGeom>
          <a:noFill/>
        </p:spPr>
        <p:txBody>
          <a:bodyPr wrap="square" rtlCol="0">
            <a:spAutoFit/>
          </a:bodyPr>
          <a:lstStyle/>
          <a:p>
            <a:r>
              <a:rPr lang="zh-CN" altLang="en-US" dirty="0"/>
              <a:t>利用樱花当前景，可以很好的引导视线到视觉中心点人脸上</a:t>
            </a:r>
          </a:p>
        </p:txBody>
      </p:sp>
      <p:pic>
        <p:nvPicPr>
          <p:cNvPr id="6" name="图片 5" descr="女孩拿着花&#10;&#10;描述已自动生成">
            <a:extLst>
              <a:ext uri="{FF2B5EF4-FFF2-40B4-BE49-F238E27FC236}">
                <a16:creationId xmlns:a16="http://schemas.microsoft.com/office/drawing/2014/main" id="{CF2D3B4C-E253-A574-139B-8B9717C131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2053" y="1738549"/>
            <a:ext cx="3191320" cy="4248743"/>
          </a:xfrm>
          <a:prstGeom prst="rect">
            <a:avLst/>
          </a:prstGeom>
        </p:spPr>
      </p:pic>
      <mc:AlternateContent xmlns:mc="http://schemas.openxmlformats.org/markup-compatibility/2006">
        <mc:Choice xmlns:p14="http://schemas.microsoft.com/office/powerpoint/2010/main" Requires="p14">
          <p:contentPart p14:bwMode="auto" r:id="rId4">
            <p14:nvContentPartPr>
              <p14:cNvPr id="7" name="墨迹 6">
                <a:extLst>
                  <a:ext uri="{FF2B5EF4-FFF2-40B4-BE49-F238E27FC236}">
                    <a16:creationId xmlns:a16="http://schemas.microsoft.com/office/drawing/2014/main" id="{BAB76926-F844-48F7-FE98-1AAC8E7A7D54}"/>
                  </a:ext>
                </a:extLst>
              </p14:cNvPr>
              <p14:cNvContentPartPr/>
              <p14:nvPr/>
            </p14:nvContentPartPr>
            <p14:xfrm>
              <a:off x="4029813" y="1628173"/>
              <a:ext cx="500400" cy="1233720"/>
            </p14:xfrm>
          </p:contentPart>
        </mc:Choice>
        <mc:Fallback>
          <p:pic>
            <p:nvPicPr>
              <p:cNvPr id="7" name="墨迹 6">
                <a:extLst>
                  <a:ext uri="{FF2B5EF4-FFF2-40B4-BE49-F238E27FC236}">
                    <a16:creationId xmlns:a16="http://schemas.microsoft.com/office/drawing/2014/main" id="{BAB76926-F844-48F7-FE98-1AAC8E7A7D54}"/>
                  </a:ext>
                </a:extLst>
              </p:cNvPr>
              <p:cNvPicPr/>
              <p:nvPr/>
            </p:nvPicPr>
            <p:blipFill>
              <a:blip r:embed="rId5"/>
              <a:stretch>
                <a:fillRect/>
              </a:stretch>
            </p:blipFill>
            <p:spPr>
              <a:xfrm>
                <a:off x="4021173" y="1619533"/>
                <a:ext cx="518040" cy="12513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8" name="墨迹 7">
                <a:extLst>
                  <a:ext uri="{FF2B5EF4-FFF2-40B4-BE49-F238E27FC236}">
                    <a16:creationId xmlns:a16="http://schemas.microsoft.com/office/drawing/2014/main" id="{5572E720-9BCD-52C4-EFD6-E93B9A4A1F67}"/>
                  </a:ext>
                </a:extLst>
              </p14:cNvPr>
              <p14:cNvContentPartPr/>
              <p14:nvPr/>
            </p14:nvContentPartPr>
            <p14:xfrm>
              <a:off x="3894093" y="99613"/>
              <a:ext cx="627120" cy="424080"/>
            </p14:xfrm>
          </p:contentPart>
        </mc:Choice>
        <mc:Fallback>
          <p:pic>
            <p:nvPicPr>
              <p:cNvPr id="8" name="墨迹 7">
                <a:extLst>
                  <a:ext uri="{FF2B5EF4-FFF2-40B4-BE49-F238E27FC236}">
                    <a16:creationId xmlns:a16="http://schemas.microsoft.com/office/drawing/2014/main" id="{5572E720-9BCD-52C4-EFD6-E93B9A4A1F67}"/>
                  </a:ext>
                </a:extLst>
              </p:cNvPr>
              <p:cNvPicPr/>
              <p:nvPr/>
            </p:nvPicPr>
            <p:blipFill>
              <a:blip r:embed="rId7"/>
              <a:stretch>
                <a:fillRect/>
              </a:stretch>
            </p:blipFill>
            <p:spPr>
              <a:xfrm>
                <a:off x="3885453" y="90613"/>
                <a:ext cx="644760" cy="4417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1" name="墨迹 10">
                <a:extLst>
                  <a:ext uri="{FF2B5EF4-FFF2-40B4-BE49-F238E27FC236}">
                    <a16:creationId xmlns:a16="http://schemas.microsoft.com/office/drawing/2014/main" id="{CC645882-105D-888C-87F1-A113296679CF}"/>
                  </a:ext>
                </a:extLst>
              </p14:cNvPr>
              <p14:cNvContentPartPr/>
              <p14:nvPr/>
            </p14:nvContentPartPr>
            <p14:xfrm>
              <a:off x="4759533" y="1845253"/>
              <a:ext cx="109800" cy="1753200"/>
            </p14:xfrm>
          </p:contentPart>
        </mc:Choice>
        <mc:Fallback>
          <p:pic>
            <p:nvPicPr>
              <p:cNvPr id="11" name="墨迹 10">
                <a:extLst>
                  <a:ext uri="{FF2B5EF4-FFF2-40B4-BE49-F238E27FC236}">
                    <a16:creationId xmlns:a16="http://schemas.microsoft.com/office/drawing/2014/main" id="{CC645882-105D-888C-87F1-A113296679CF}"/>
                  </a:ext>
                </a:extLst>
              </p:cNvPr>
              <p:cNvPicPr/>
              <p:nvPr/>
            </p:nvPicPr>
            <p:blipFill>
              <a:blip r:embed="rId9"/>
              <a:stretch>
                <a:fillRect/>
              </a:stretch>
            </p:blipFill>
            <p:spPr>
              <a:xfrm>
                <a:off x="4750533" y="1836613"/>
                <a:ext cx="127440" cy="177084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9" name="墨迹 8">
                <a:extLst>
                  <a:ext uri="{FF2B5EF4-FFF2-40B4-BE49-F238E27FC236}">
                    <a16:creationId xmlns:a16="http://schemas.microsoft.com/office/drawing/2014/main" id="{E3406D76-C3B2-7074-90D4-FC94795C3AAC}"/>
                  </a:ext>
                </a:extLst>
              </p14:cNvPr>
              <p14:cNvContentPartPr/>
              <p14:nvPr/>
            </p14:nvContentPartPr>
            <p14:xfrm>
              <a:off x="1929933" y="965053"/>
              <a:ext cx="742680" cy="772200"/>
            </p14:xfrm>
          </p:contentPart>
        </mc:Choice>
        <mc:Fallback>
          <p:pic>
            <p:nvPicPr>
              <p:cNvPr id="9" name="墨迹 8">
                <a:extLst>
                  <a:ext uri="{FF2B5EF4-FFF2-40B4-BE49-F238E27FC236}">
                    <a16:creationId xmlns:a16="http://schemas.microsoft.com/office/drawing/2014/main" id="{E3406D76-C3B2-7074-90D4-FC94795C3AAC}"/>
                  </a:ext>
                </a:extLst>
              </p:cNvPr>
              <p:cNvPicPr/>
              <p:nvPr/>
            </p:nvPicPr>
            <p:blipFill>
              <a:blip r:embed="rId11"/>
              <a:stretch>
                <a:fillRect/>
              </a:stretch>
            </p:blipFill>
            <p:spPr>
              <a:xfrm>
                <a:off x="1920933" y="956053"/>
                <a:ext cx="760320" cy="78984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0" name="墨迹 9">
                <a:extLst>
                  <a:ext uri="{FF2B5EF4-FFF2-40B4-BE49-F238E27FC236}">
                    <a16:creationId xmlns:a16="http://schemas.microsoft.com/office/drawing/2014/main" id="{BBD47CE0-E1F5-3369-7D1D-434B4EEB1010}"/>
                  </a:ext>
                </a:extLst>
              </p14:cNvPr>
              <p14:cNvContentPartPr/>
              <p14:nvPr/>
            </p14:nvContentPartPr>
            <p14:xfrm>
              <a:off x="2183733" y="2573533"/>
              <a:ext cx="1706400" cy="747000"/>
            </p14:xfrm>
          </p:contentPart>
        </mc:Choice>
        <mc:Fallback>
          <p:pic>
            <p:nvPicPr>
              <p:cNvPr id="10" name="墨迹 9">
                <a:extLst>
                  <a:ext uri="{FF2B5EF4-FFF2-40B4-BE49-F238E27FC236}">
                    <a16:creationId xmlns:a16="http://schemas.microsoft.com/office/drawing/2014/main" id="{BBD47CE0-E1F5-3369-7D1D-434B4EEB1010}"/>
                  </a:ext>
                </a:extLst>
              </p:cNvPr>
              <p:cNvPicPr/>
              <p:nvPr/>
            </p:nvPicPr>
            <p:blipFill>
              <a:blip r:embed="rId13"/>
              <a:stretch>
                <a:fillRect/>
              </a:stretch>
            </p:blipFill>
            <p:spPr>
              <a:xfrm>
                <a:off x="2174733" y="2564893"/>
                <a:ext cx="1724040" cy="764640"/>
              </a:xfrm>
              <a:prstGeom prst="rect">
                <a:avLst/>
              </a:prstGeom>
            </p:spPr>
          </p:pic>
        </mc:Fallback>
      </mc:AlternateContent>
      <p:grpSp>
        <p:nvGrpSpPr>
          <p:cNvPr id="16" name="组合 15">
            <a:extLst>
              <a:ext uri="{FF2B5EF4-FFF2-40B4-BE49-F238E27FC236}">
                <a16:creationId xmlns:a16="http://schemas.microsoft.com/office/drawing/2014/main" id="{F02DD452-E8F6-7B24-F2D6-72A8299796EF}"/>
              </a:ext>
            </a:extLst>
          </p:cNvPr>
          <p:cNvGrpSpPr/>
          <p:nvPr/>
        </p:nvGrpSpPr>
        <p:grpSpPr>
          <a:xfrm>
            <a:off x="2361933" y="2113813"/>
            <a:ext cx="594000" cy="249480"/>
            <a:chOff x="2361933" y="2113813"/>
            <a:chExt cx="594000" cy="249480"/>
          </a:xfrm>
        </p:grpSpPr>
        <mc:AlternateContent xmlns:mc="http://schemas.openxmlformats.org/markup-compatibility/2006">
          <mc:Choice xmlns:p14="http://schemas.microsoft.com/office/powerpoint/2010/main" Requires="p14">
            <p:contentPart p14:bwMode="auto" r:id="rId14">
              <p14:nvContentPartPr>
                <p14:cNvPr id="12" name="墨迹 11">
                  <a:extLst>
                    <a:ext uri="{FF2B5EF4-FFF2-40B4-BE49-F238E27FC236}">
                      <a16:creationId xmlns:a16="http://schemas.microsoft.com/office/drawing/2014/main" id="{D2D15B95-61F8-13E5-ECAA-CDC36B90004B}"/>
                    </a:ext>
                  </a:extLst>
                </p14:cNvPr>
                <p14:cNvContentPartPr/>
                <p14:nvPr/>
              </p14:nvContentPartPr>
              <p14:xfrm>
                <a:off x="2361933" y="2158093"/>
                <a:ext cx="558360" cy="205200"/>
              </p14:xfrm>
            </p:contentPart>
          </mc:Choice>
          <mc:Fallback>
            <p:pic>
              <p:nvPicPr>
                <p:cNvPr id="12" name="墨迹 11">
                  <a:extLst>
                    <a:ext uri="{FF2B5EF4-FFF2-40B4-BE49-F238E27FC236}">
                      <a16:creationId xmlns:a16="http://schemas.microsoft.com/office/drawing/2014/main" id="{D2D15B95-61F8-13E5-ECAA-CDC36B90004B}"/>
                    </a:ext>
                  </a:extLst>
                </p:cNvPr>
                <p:cNvPicPr/>
                <p:nvPr/>
              </p:nvPicPr>
              <p:blipFill>
                <a:blip r:embed="rId15"/>
                <a:stretch>
                  <a:fillRect/>
                </a:stretch>
              </p:blipFill>
              <p:spPr>
                <a:xfrm>
                  <a:off x="2353293" y="2149453"/>
                  <a:ext cx="576000" cy="22284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4" name="墨迹 13">
                  <a:extLst>
                    <a:ext uri="{FF2B5EF4-FFF2-40B4-BE49-F238E27FC236}">
                      <a16:creationId xmlns:a16="http://schemas.microsoft.com/office/drawing/2014/main" id="{AA17A179-9135-DB80-5483-E7365B3A0754}"/>
                    </a:ext>
                  </a:extLst>
                </p14:cNvPr>
                <p14:cNvContentPartPr/>
                <p14:nvPr/>
              </p14:nvContentPartPr>
              <p14:xfrm>
                <a:off x="2785293" y="2113813"/>
                <a:ext cx="170640" cy="196920"/>
              </p14:xfrm>
            </p:contentPart>
          </mc:Choice>
          <mc:Fallback>
            <p:pic>
              <p:nvPicPr>
                <p:cNvPr id="14" name="墨迹 13">
                  <a:extLst>
                    <a:ext uri="{FF2B5EF4-FFF2-40B4-BE49-F238E27FC236}">
                      <a16:creationId xmlns:a16="http://schemas.microsoft.com/office/drawing/2014/main" id="{AA17A179-9135-DB80-5483-E7365B3A0754}"/>
                    </a:ext>
                  </a:extLst>
                </p:cNvPr>
                <p:cNvPicPr/>
                <p:nvPr/>
              </p:nvPicPr>
              <p:blipFill>
                <a:blip r:embed="rId17"/>
                <a:stretch>
                  <a:fillRect/>
                </a:stretch>
              </p:blipFill>
              <p:spPr>
                <a:xfrm>
                  <a:off x="2776653" y="2104813"/>
                  <a:ext cx="188280" cy="2145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8">
            <p14:nvContentPartPr>
              <p14:cNvPr id="15" name="墨迹 14">
                <a:extLst>
                  <a:ext uri="{FF2B5EF4-FFF2-40B4-BE49-F238E27FC236}">
                    <a16:creationId xmlns:a16="http://schemas.microsoft.com/office/drawing/2014/main" id="{1350E20E-0D5B-5FB9-291E-06D617B8E068}"/>
                  </a:ext>
                </a:extLst>
              </p14:cNvPr>
              <p14:cNvContentPartPr/>
              <p14:nvPr/>
            </p14:nvContentPartPr>
            <p14:xfrm>
              <a:off x="3809853" y="431533"/>
              <a:ext cx="202320" cy="268560"/>
            </p14:xfrm>
          </p:contentPart>
        </mc:Choice>
        <mc:Fallback>
          <p:pic>
            <p:nvPicPr>
              <p:cNvPr id="15" name="墨迹 14">
                <a:extLst>
                  <a:ext uri="{FF2B5EF4-FFF2-40B4-BE49-F238E27FC236}">
                    <a16:creationId xmlns:a16="http://schemas.microsoft.com/office/drawing/2014/main" id="{1350E20E-0D5B-5FB9-291E-06D617B8E068}"/>
                  </a:ext>
                </a:extLst>
              </p:cNvPr>
              <p:cNvPicPr/>
              <p:nvPr/>
            </p:nvPicPr>
            <p:blipFill>
              <a:blip r:embed="rId19"/>
              <a:stretch>
                <a:fillRect/>
              </a:stretch>
            </p:blipFill>
            <p:spPr>
              <a:xfrm>
                <a:off x="3801213" y="422533"/>
                <a:ext cx="219960" cy="286200"/>
              </a:xfrm>
              <a:prstGeom prst="rect">
                <a:avLst/>
              </a:prstGeom>
            </p:spPr>
          </p:pic>
        </mc:Fallback>
      </mc:AlternateContent>
      <p:grpSp>
        <p:nvGrpSpPr>
          <p:cNvPr id="20" name="组合 19">
            <a:extLst>
              <a:ext uri="{FF2B5EF4-FFF2-40B4-BE49-F238E27FC236}">
                <a16:creationId xmlns:a16="http://schemas.microsoft.com/office/drawing/2014/main" id="{8B54E07E-E636-E651-E3FE-54118AF9B533}"/>
              </a:ext>
            </a:extLst>
          </p:cNvPr>
          <p:cNvGrpSpPr/>
          <p:nvPr/>
        </p:nvGrpSpPr>
        <p:grpSpPr>
          <a:xfrm>
            <a:off x="4256973" y="1547893"/>
            <a:ext cx="594720" cy="491760"/>
            <a:chOff x="4256973" y="1547893"/>
            <a:chExt cx="594720" cy="491760"/>
          </a:xfrm>
        </p:grpSpPr>
        <mc:AlternateContent xmlns:mc="http://schemas.openxmlformats.org/markup-compatibility/2006">
          <mc:Choice xmlns:p14="http://schemas.microsoft.com/office/powerpoint/2010/main" Requires="p14">
            <p:contentPart p14:bwMode="auto" r:id="rId20">
              <p14:nvContentPartPr>
                <p14:cNvPr id="17" name="墨迹 16">
                  <a:extLst>
                    <a:ext uri="{FF2B5EF4-FFF2-40B4-BE49-F238E27FC236}">
                      <a16:creationId xmlns:a16="http://schemas.microsoft.com/office/drawing/2014/main" id="{9EEE8B86-717D-1A72-1155-333E715119D4}"/>
                    </a:ext>
                  </a:extLst>
                </p14:cNvPr>
                <p14:cNvContentPartPr/>
                <p14:nvPr/>
              </p14:nvContentPartPr>
              <p14:xfrm>
                <a:off x="4256973" y="1547893"/>
                <a:ext cx="213480" cy="285480"/>
              </p14:xfrm>
            </p:contentPart>
          </mc:Choice>
          <mc:Fallback>
            <p:pic>
              <p:nvPicPr>
                <p:cNvPr id="17" name="墨迹 16">
                  <a:extLst>
                    <a:ext uri="{FF2B5EF4-FFF2-40B4-BE49-F238E27FC236}">
                      <a16:creationId xmlns:a16="http://schemas.microsoft.com/office/drawing/2014/main" id="{9EEE8B86-717D-1A72-1155-333E715119D4}"/>
                    </a:ext>
                  </a:extLst>
                </p:cNvPr>
                <p:cNvPicPr/>
                <p:nvPr/>
              </p:nvPicPr>
              <p:blipFill>
                <a:blip r:embed="rId21"/>
                <a:stretch>
                  <a:fillRect/>
                </a:stretch>
              </p:blipFill>
              <p:spPr>
                <a:xfrm>
                  <a:off x="4248333" y="1538893"/>
                  <a:ext cx="231120" cy="30312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8" name="墨迹 17">
                  <a:extLst>
                    <a:ext uri="{FF2B5EF4-FFF2-40B4-BE49-F238E27FC236}">
                      <a16:creationId xmlns:a16="http://schemas.microsoft.com/office/drawing/2014/main" id="{100F9369-CACC-D2A0-5203-180834392CDD}"/>
                    </a:ext>
                  </a:extLst>
                </p14:cNvPr>
                <p14:cNvContentPartPr/>
                <p14:nvPr/>
              </p14:nvContentPartPr>
              <p14:xfrm>
                <a:off x="4726773" y="1787653"/>
                <a:ext cx="124920" cy="252000"/>
              </p14:xfrm>
            </p:contentPart>
          </mc:Choice>
          <mc:Fallback>
            <p:pic>
              <p:nvPicPr>
                <p:cNvPr id="18" name="墨迹 17">
                  <a:extLst>
                    <a:ext uri="{FF2B5EF4-FFF2-40B4-BE49-F238E27FC236}">
                      <a16:creationId xmlns:a16="http://schemas.microsoft.com/office/drawing/2014/main" id="{100F9369-CACC-D2A0-5203-180834392CDD}"/>
                    </a:ext>
                  </a:extLst>
                </p:cNvPr>
                <p:cNvPicPr/>
                <p:nvPr/>
              </p:nvPicPr>
              <p:blipFill>
                <a:blip r:embed="rId23"/>
                <a:stretch>
                  <a:fillRect/>
                </a:stretch>
              </p:blipFill>
              <p:spPr>
                <a:xfrm>
                  <a:off x="4717773" y="1779013"/>
                  <a:ext cx="142560" cy="26964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4">
            <p14:nvContentPartPr>
              <p14:cNvPr id="19" name="墨迹 18">
                <a:extLst>
                  <a:ext uri="{FF2B5EF4-FFF2-40B4-BE49-F238E27FC236}">
                    <a16:creationId xmlns:a16="http://schemas.microsoft.com/office/drawing/2014/main" id="{3D77DB80-E60A-38BB-4252-9DDBC5C762DE}"/>
                  </a:ext>
                </a:extLst>
              </p14:cNvPr>
              <p14:cNvContentPartPr/>
              <p14:nvPr/>
            </p14:nvContentPartPr>
            <p14:xfrm>
              <a:off x="2480733" y="1573093"/>
              <a:ext cx="274320" cy="227520"/>
            </p14:xfrm>
          </p:contentPart>
        </mc:Choice>
        <mc:Fallback>
          <p:pic>
            <p:nvPicPr>
              <p:cNvPr id="19" name="墨迹 18">
                <a:extLst>
                  <a:ext uri="{FF2B5EF4-FFF2-40B4-BE49-F238E27FC236}">
                    <a16:creationId xmlns:a16="http://schemas.microsoft.com/office/drawing/2014/main" id="{3D77DB80-E60A-38BB-4252-9DDBC5C762DE}"/>
                  </a:ext>
                </a:extLst>
              </p:cNvPr>
              <p:cNvPicPr/>
              <p:nvPr/>
            </p:nvPicPr>
            <p:blipFill>
              <a:blip r:embed="rId25"/>
              <a:stretch>
                <a:fillRect/>
              </a:stretch>
            </p:blipFill>
            <p:spPr>
              <a:xfrm>
                <a:off x="2471733" y="1564093"/>
                <a:ext cx="291960" cy="24516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21" name="墨迹 20">
                <a:extLst>
                  <a:ext uri="{FF2B5EF4-FFF2-40B4-BE49-F238E27FC236}">
                    <a16:creationId xmlns:a16="http://schemas.microsoft.com/office/drawing/2014/main" id="{E356E15C-8382-E4A8-BC12-33AAF037BE9F}"/>
                  </a:ext>
                </a:extLst>
              </p14:cNvPr>
              <p14:cNvContentPartPr/>
              <p14:nvPr/>
            </p14:nvContentPartPr>
            <p14:xfrm>
              <a:off x="7415973" y="2952613"/>
              <a:ext cx="1999440" cy="2178720"/>
            </p14:xfrm>
          </p:contentPart>
        </mc:Choice>
        <mc:Fallback>
          <p:pic>
            <p:nvPicPr>
              <p:cNvPr id="21" name="墨迹 20">
                <a:extLst>
                  <a:ext uri="{FF2B5EF4-FFF2-40B4-BE49-F238E27FC236}">
                    <a16:creationId xmlns:a16="http://schemas.microsoft.com/office/drawing/2014/main" id="{E356E15C-8382-E4A8-BC12-33AAF037BE9F}"/>
                  </a:ext>
                </a:extLst>
              </p:cNvPr>
              <p:cNvPicPr/>
              <p:nvPr/>
            </p:nvPicPr>
            <p:blipFill>
              <a:blip r:embed="rId27"/>
              <a:stretch>
                <a:fillRect/>
              </a:stretch>
            </p:blipFill>
            <p:spPr>
              <a:xfrm>
                <a:off x="7406973" y="2943973"/>
                <a:ext cx="2017080" cy="2196360"/>
              </a:xfrm>
              <a:prstGeom prst="rect">
                <a:avLst/>
              </a:prstGeom>
            </p:spPr>
          </p:pic>
        </mc:Fallback>
      </mc:AlternateContent>
      <p:grpSp>
        <p:nvGrpSpPr>
          <p:cNvPr id="25" name="组合 24">
            <a:extLst>
              <a:ext uri="{FF2B5EF4-FFF2-40B4-BE49-F238E27FC236}">
                <a16:creationId xmlns:a16="http://schemas.microsoft.com/office/drawing/2014/main" id="{8357E3BC-B205-613D-D43E-959F20FF5D96}"/>
              </a:ext>
            </a:extLst>
          </p:cNvPr>
          <p:cNvGrpSpPr/>
          <p:nvPr/>
        </p:nvGrpSpPr>
        <p:grpSpPr>
          <a:xfrm>
            <a:off x="7120413" y="1845613"/>
            <a:ext cx="1196280" cy="1464120"/>
            <a:chOff x="7120413" y="1845613"/>
            <a:chExt cx="1196280" cy="1464120"/>
          </a:xfrm>
        </p:grpSpPr>
        <mc:AlternateContent xmlns:mc="http://schemas.openxmlformats.org/markup-compatibility/2006">
          <mc:Choice xmlns:p14="http://schemas.microsoft.com/office/powerpoint/2010/main" Requires="p14">
            <p:contentPart p14:bwMode="auto" r:id="rId28">
              <p14:nvContentPartPr>
                <p14:cNvPr id="22" name="墨迹 21">
                  <a:extLst>
                    <a:ext uri="{FF2B5EF4-FFF2-40B4-BE49-F238E27FC236}">
                      <a16:creationId xmlns:a16="http://schemas.microsoft.com/office/drawing/2014/main" id="{A525CF7F-D4BB-8230-6AB5-EA7D6E4D44EE}"/>
                    </a:ext>
                  </a:extLst>
                </p14:cNvPr>
                <p14:cNvContentPartPr/>
                <p14:nvPr/>
              </p14:nvContentPartPr>
              <p14:xfrm>
                <a:off x="7120413" y="1845613"/>
                <a:ext cx="1074600" cy="652680"/>
              </p14:xfrm>
            </p:contentPart>
          </mc:Choice>
          <mc:Fallback>
            <p:pic>
              <p:nvPicPr>
                <p:cNvPr id="22" name="墨迹 21">
                  <a:extLst>
                    <a:ext uri="{FF2B5EF4-FFF2-40B4-BE49-F238E27FC236}">
                      <a16:creationId xmlns:a16="http://schemas.microsoft.com/office/drawing/2014/main" id="{A525CF7F-D4BB-8230-6AB5-EA7D6E4D44EE}"/>
                    </a:ext>
                  </a:extLst>
                </p:cNvPr>
                <p:cNvPicPr/>
                <p:nvPr/>
              </p:nvPicPr>
              <p:blipFill>
                <a:blip r:embed="rId29"/>
                <a:stretch>
                  <a:fillRect/>
                </a:stretch>
              </p:blipFill>
              <p:spPr>
                <a:xfrm>
                  <a:off x="7111413" y="1836613"/>
                  <a:ext cx="1092240" cy="67032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23" name="墨迹 22">
                  <a:extLst>
                    <a:ext uri="{FF2B5EF4-FFF2-40B4-BE49-F238E27FC236}">
                      <a16:creationId xmlns:a16="http://schemas.microsoft.com/office/drawing/2014/main" id="{A19DF3F1-28DB-CB8A-B5EA-389FD56412EB}"/>
                    </a:ext>
                  </a:extLst>
                </p14:cNvPr>
                <p14:cNvContentPartPr/>
                <p14:nvPr/>
              </p14:nvContentPartPr>
              <p14:xfrm>
                <a:off x="8081253" y="2379133"/>
                <a:ext cx="235440" cy="285120"/>
              </p14:xfrm>
            </p:contentPart>
          </mc:Choice>
          <mc:Fallback>
            <p:pic>
              <p:nvPicPr>
                <p:cNvPr id="23" name="墨迹 22">
                  <a:extLst>
                    <a:ext uri="{FF2B5EF4-FFF2-40B4-BE49-F238E27FC236}">
                      <a16:creationId xmlns:a16="http://schemas.microsoft.com/office/drawing/2014/main" id="{A19DF3F1-28DB-CB8A-B5EA-389FD56412EB}"/>
                    </a:ext>
                  </a:extLst>
                </p:cNvPr>
                <p:cNvPicPr/>
                <p:nvPr/>
              </p:nvPicPr>
              <p:blipFill>
                <a:blip r:embed="rId31"/>
                <a:stretch>
                  <a:fillRect/>
                </a:stretch>
              </p:blipFill>
              <p:spPr>
                <a:xfrm>
                  <a:off x="8072613" y="2370133"/>
                  <a:ext cx="253080" cy="30276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24" name="墨迹 23">
                  <a:extLst>
                    <a:ext uri="{FF2B5EF4-FFF2-40B4-BE49-F238E27FC236}">
                      <a16:creationId xmlns:a16="http://schemas.microsoft.com/office/drawing/2014/main" id="{8E39A47D-D7B2-2E80-9B4C-32004932ADA9}"/>
                    </a:ext>
                  </a:extLst>
                </p14:cNvPr>
                <p14:cNvContentPartPr/>
                <p14:nvPr/>
              </p14:nvContentPartPr>
              <p14:xfrm>
                <a:off x="7543773" y="2851453"/>
                <a:ext cx="306000" cy="458280"/>
              </p14:xfrm>
            </p:contentPart>
          </mc:Choice>
          <mc:Fallback>
            <p:pic>
              <p:nvPicPr>
                <p:cNvPr id="24" name="墨迹 23">
                  <a:extLst>
                    <a:ext uri="{FF2B5EF4-FFF2-40B4-BE49-F238E27FC236}">
                      <a16:creationId xmlns:a16="http://schemas.microsoft.com/office/drawing/2014/main" id="{8E39A47D-D7B2-2E80-9B4C-32004932ADA9}"/>
                    </a:ext>
                  </a:extLst>
                </p:cNvPr>
                <p:cNvPicPr/>
                <p:nvPr/>
              </p:nvPicPr>
              <p:blipFill>
                <a:blip r:embed="rId33"/>
                <a:stretch>
                  <a:fillRect/>
                </a:stretch>
              </p:blipFill>
              <p:spPr>
                <a:xfrm>
                  <a:off x="7534773" y="2842453"/>
                  <a:ext cx="323640" cy="475920"/>
                </a:xfrm>
                <a:prstGeom prst="rect">
                  <a:avLst/>
                </a:prstGeom>
              </p:spPr>
            </p:pic>
          </mc:Fallback>
        </mc:AlternateContent>
      </p:grpSp>
      <p:grpSp>
        <p:nvGrpSpPr>
          <p:cNvPr id="28" name="组合 27">
            <a:extLst>
              <a:ext uri="{FF2B5EF4-FFF2-40B4-BE49-F238E27FC236}">
                <a16:creationId xmlns:a16="http://schemas.microsoft.com/office/drawing/2014/main" id="{80909CCD-36B1-FC5A-24AD-EB4CC1155B08}"/>
              </a:ext>
            </a:extLst>
          </p:cNvPr>
          <p:cNvGrpSpPr/>
          <p:nvPr/>
        </p:nvGrpSpPr>
        <p:grpSpPr>
          <a:xfrm>
            <a:off x="6459813" y="3488293"/>
            <a:ext cx="3015720" cy="1942560"/>
            <a:chOff x="6459813" y="3488293"/>
            <a:chExt cx="3015720" cy="1942560"/>
          </a:xfrm>
        </p:grpSpPr>
        <mc:AlternateContent xmlns:mc="http://schemas.openxmlformats.org/markup-compatibility/2006">
          <mc:Choice xmlns:p14="http://schemas.microsoft.com/office/powerpoint/2010/main" Requires="p14">
            <p:contentPart p14:bwMode="auto" r:id="rId34">
              <p14:nvContentPartPr>
                <p14:cNvPr id="26" name="墨迹 25">
                  <a:extLst>
                    <a:ext uri="{FF2B5EF4-FFF2-40B4-BE49-F238E27FC236}">
                      <a16:creationId xmlns:a16="http://schemas.microsoft.com/office/drawing/2014/main" id="{2D244791-8E44-7C83-5BF1-DD86366397FE}"/>
                    </a:ext>
                  </a:extLst>
                </p14:cNvPr>
                <p14:cNvContentPartPr/>
                <p14:nvPr/>
              </p14:nvContentPartPr>
              <p14:xfrm>
                <a:off x="6459813" y="3488293"/>
                <a:ext cx="2912400" cy="1795680"/>
              </p14:xfrm>
            </p:contentPart>
          </mc:Choice>
          <mc:Fallback>
            <p:pic>
              <p:nvPicPr>
                <p:cNvPr id="26" name="墨迹 25">
                  <a:extLst>
                    <a:ext uri="{FF2B5EF4-FFF2-40B4-BE49-F238E27FC236}">
                      <a16:creationId xmlns:a16="http://schemas.microsoft.com/office/drawing/2014/main" id="{2D244791-8E44-7C83-5BF1-DD86366397FE}"/>
                    </a:ext>
                  </a:extLst>
                </p:cNvPr>
                <p:cNvPicPr/>
                <p:nvPr/>
              </p:nvPicPr>
              <p:blipFill>
                <a:blip r:embed="rId35"/>
                <a:stretch>
                  <a:fillRect/>
                </a:stretch>
              </p:blipFill>
              <p:spPr>
                <a:xfrm>
                  <a:off x="6451173" y="3479293"/>
                  <a:ext cx="2930040" cy="181332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7" name="墨迹 26">
                  <a:extLst>
                    <a:ext uri="{FF2B5EF4-FFF2-40B4-BE49-F238E27FC236}">
                      <a16:creationId xmlns:a16="http://schemas.microsoft.com/office/drawing/2014/main" id="{08F465DC-674F-2B57-9B89-CB0BE1B10707}"/>
                    </a:ext>
                  </a:extLst>
                </p14:cNvPr>
                <p14:cNvContentPartPr/>
                <p14:nvPr/>
              </p14:nvContentPartPr>
              <p14:xfrm>
                <a:off x="9232893" y="5119453"/>
                <a:ext cx="242640" cy="311400"/>
              </p14:xfrm>
            </p:contentPart>
          </mc:Choice>
          <mc:Fallback>
            <p:pic>
              <p:nvPicPr>
                <p:cNvPr id="27" name="墨迹 26">
                  <a:extLst>
                    <a:ext uri="{FF2B5EF4-FFF2-40B4-BE49-F238E27FC236}">
                      <a16:creationId xmlns:a16="http://schemas.microsoft.com/office/drawing/2014/main" id="{08F465DC-674F-2B57-9B89-CB0BE1B10707}"/>
                    </a:ext>
                  </a:extLst>
                </p:cNvPr>
                <p:cNvPicPr/>
                <p:nvPr/>
              </p:nvPicPr>
              <p:blipFill>
                <a:blip r:embed="rId37"/>
                <a:stretch>
                  <a:fillRect/>
                </a:stretch>
              </p:blipFill>
              <p:spPr>
                <a:xfrm>
                  <a:off x="9223893" y="5110453"/>
                  <a:ext cx="260280" cy="329040"/>
                </a:xfrm>
                <a:prstGeom prst="rect">
                  <a:avLst/>
                </a:prstGeom>
              </p:spPr>
            </p:pic>
          </mc:Fallback>
        </mc:AlternateContent>
      </p:grpSp>
      <p:sp>
        <p:nvSpPr>
          <p:cNvPr id="29" name="文本框 28">
            <a:extLst>
              <a:ext uri="{FF2B5EF4-FFF2-40B4-BE49-F238E27FC236}">
                <a16:creationId xmlns:a16="http://schemas.microsoft.com/office/drawing/2014/main" id="{93B553A3-9A07-004C-20C7-210AC321543E}"/>
              </a:ext>
            </a:extLst>
          </p:cNvPr>
          <p:cNvSpPr txBox="1"/>
          <p:nvPr/>
        </p:nvSpPr>
        <p:spPr>
          <a:xfrm>
            <a:off x="10160000" y="1032933"/>
            <a:ext cx="1524000" cy="2585323"/>
          </a:xfrm>
          <a:prstGeom prst="rect">
            <a:avLst/>
          </a:prstGeom>
          <a:noFill/>
        </p:spPr>
        <p:txBody>
          <a:bodyPr wrap="square" rtlCol="0">
            <a:spAutoFit/>
          </a:bodyPr>
          <a:lstStyle/>
          <a:p>
            <a:r>
              <a:rPr lang="zh-CN" altLang="en-US" dirty="0"/>
              <a:t>利用线条的曲线型，可以让画面更加柔和动作自然</a:t>
            </a:r>
            <a:endParaRPr lang="en-US" altLang="zh-CN" dirty="0"/>
          </a:p>
          <a:p>
            <a:endParaRPr lang="en-US" altLang="zh-CN" dirty="0"/>
          </a:p>
          <a:p>
            <a:r>
              <a:rPr lang="zh-CN" altLang="en-US" dirty="0"/>
              <a:t>可以稍微歪头将头线破开</a:t>
            </a:r>
          </a:p>
        </p:txBody>
      </p:sp>
    </p:spTree>
    <p:extLst>
      <p:ext uri="{BB962C8B-B14F-4D97-AF65-F5344CB8AC3E}">
        <p14:creationId xmlns:p14="http://schemas.microsoft.com/office/powerpoint/2010/main" val="2837544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粉色裙子的女人&#10;&#10;描述已自动生成">
            <a:extLst>
              <a:ext uri="{FF2B5EF4-FFF2-40B4-BE49-F238E27FC236}">
                <a16:creationId xmlns:a16="http://schemas.microsoft.com/office/drawing/2014/main" id="{206546EB-1F94-962C-2590-7CC462071B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675" y="0"/>
            <a:ext cx="3420694" cy="4599709"/>
          </a:xfrm>
          <a:prstGeom prst="rect">
            <a:avLst/>
          </a:prstGeom>
        </p:spPr>
      </p:pic>
      <p:sp>
        <p:nvSpPr>
          <p:cNvPr id="4" name="文本框 3">
            <a:extLst>
              <a:ext uri="{FF2B5EF4-FFF2-40B4-BE49-F238E27FC236}">
                <a16:creationId xmlns:a16="http://schemas.microsoft.com/office/drawing/2014/main" id="{C06AFDD9-AF07-DB62-0D8F-2A100441E99A}"/>
              </a:ext>
            </a:extLst>
          </p:cNvPr>
          <p:cNvSpPr txBox="1"/>
          <p:nvPr/>
        </p:nvSpPr>
        <p:spPr>
          <a:xfrm>
            <a:off x="4516582" y="877455"/>
            <a:ext cx="4248727" cy="3139321"/>
          </a:xfrm>
          <a:prstGeom prst="rect">
            <a:avLst/>
          </a:prstGeom>
          <a:noFill/>
        </p:spPr>
        <p:txBody>
          <a:bodyPr wrap="square" rtlCol="0">
            <a:spAutoFit/>
          </a:bodyPr>
          <a:lstStyle/>
          <a:p>
            <a:r>
              <a:rPr lang="zh-CN" altLang="en-US" dirty="0"/>
              <a:t>关于仰拍可以将模特与背景的距离感拉近，动作非常重要</a:t>
            </a:r>
            <a:endParaRPr lang="en-US" altLang="zh-CN" dirty="0"/>
          </a:p>
          <a:p>
            <a:endParaRPr lang="en-US" altLang="zh-CN" dirty="0"/>
          </a:p>
          <a:p>
            <a:r>
              <a:rPr lang="zh-CN" altLang="en-US" dirty="0"/>
              <a:t>模特的头线和胸线不在一条直线上</a:t>
            </a:r>
            <a:endParaRPr lang="en-US" altLang="zh-CN" dirty="0"/>
          </a:p>
          <a:p>
            <a:endParaRPr lang="en-US" altLang="zh-CN" dirty="0"/>
          </a:p>
          <a:p>
            <a:r>
              <a:rPr lang="zh-CN" altLang="en-US" dirty="0"/>
              <a:t>手臂弯曲撩发时注意手部线条的完整性，侧手将她们全露出避免断指错觉（五指露全，叫错开来）</a:t>
            </a:r>
            <a:endParaRPr lang="en-US" altLang="zh-CN" dirty="0"/>
          </a:p>
          <a:p>
            <a:endParaRPr lang="en-US" altLang="zh-CN" dirty="0"/>
          </a:p>
          <a:p>
            <a:endParaRPr lang="en-US" altLang="zh-CN" dirty="0"/>
          </a:p>
          <a:p>
            <a:endParaRPr lang="zh-CN" altLang="en-US" dirty="0"/>
          </a:p>
        </p:txBody>
      </p:sp>
      <p:grpSp>
        <p:nvGrpSpPr>
          <p:cNvPr id="9" name="组合 8">
            <a:extLst>
              <a:ext uri="{FF2B5EF4-FFF2-40B4-BE49-F238E27FC236}">
                <a16:creationId xmlns:a16="http://schemas.microsoft.com/office/drawing/2014/main" id="{92B7D13D-1099-0D5C-50AB-492B52608445}"/>
              </a:ext>
            </a:extLst>
          </p:cNvPr>
          <p:cNvGrpSpPr/>
          <p:nvPr/>
        </p:nvGrpSpPr>
        <p:grpSpPr>
          <a:xfrm>
            <a:off x="1818324" y="1025218"/>
            <a:ext cx="648720" cy="3435120"/>
            <a:chOff x="1818324" y="1025218"/>
            <a:chExt cx="648720" cy="3435120"/>
          </a:xfrm>
        </p:grpSpPr>
        <mc:AlternateContent xmlns:mc="http://schemas.openxmlformats.org/markup-compatibility/2006">
          <mc:Choice xmlns:p14="http://schemas.microsoft.com/office/powerpoint/2010/main" Requires="p14">
            <p:contentPart p14:bwMode="auto" r:id="rId3">
              <p14:nvContentPartPr>
                <p14:cNvPr id="6" name="墨迹 5">
                  <a:extLst>
                    <a:ext uri="{FF2B5EF4-FFF2-40B4-BE49-F238E27FC236}">
                      <a16:creationId xmlns:a16="http://schemas.microsoft.com/office/drawing/2014/main" id="{A2C06C6F-9708-A4FC-09F6-8C3317C37C6D}"/>
                    </a:ext>
                  </a:extLst>
                </p14:cNvPr>
                <p14:cNvContentPartPr/>
                <p14:nvPr/>
              </p14:nvContentPartPr>
              <p14:xfrm>
                <a:off x="1818324" y="1025218"/>
                <a:ext cx="307800" cy="801360"/>
              </p14:xfrm>
            </p:contentPart>
          </mc:Choice>
          <mc:Fallback>
            <p:pic>
              <p:nvPicPr>
                <p:cNvPr id="6" name="墨迹 5">
                  <a:extLst>
                    <a:ext uri="{FF2B5EF4-FFF2-40B4-BE49-F238E27FC236}">
                      <a16:creationId xmlns:a16="http://schemas.microsoft.com/office/drawing/2014/main" id="{A2C06C6F-9708-A4FC-09F6-8C3317C37C6D}"/>
                    </a:ext>
                  </a:extLst>
                </p:cNvPr>
                <p:cNvPicPr/>
                <p:nvPr/>
              </p:nvPicPr>
              <p:blipFill>
                <a:blip r:embed="rId4"/>
                <a:stretch>
                  <a:fillRect/>
                </a:stretch>
              </p:blipFill>
              <p:spPr>
                <a:xfrm>
                  <a:off x="1809684" y="1016218"/>
                  <a:ext cx="325440" cy="81900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7" name="墨迹 6">
                  <a:extLst>
                    <a:ext uri="{FF2B5EF4-FFF2-40B4-BE49-F238E27FC236}">
                      <a16:creationId xmlns:a16="http://schemas.microsoft.com/office/drawing/2014/main" id="{64B4F549-6149-F7BB-5050-F2C5942B374A}"/>
                    </a:ext>
                  </a:extLst>
                </p14:cNvPr>
                <p14:cNvContentPartPr/>
                <p14:nvPr/>
              </p14:nvContentPartPr>
              <p14:xfrm>
                <a:off x="2299644" y="1893178"/>
                <a:ext cx="108360" cy="408960"/>
              </p14:xfrm>
            </p:contentPart>
          </mc:Choice>
          <mc:Fallback>
            <p:pic>
              <p:nvPicPr>
                <p:cNvPr id="7" name="墨迹 6">
                  <a:extLst>
                    <a:ext uri="{FF2B5EF4-FFF2-40B4-BE49-F238E27FC236}">
                      <a16:creationId xmlns:a16="http://schemas.microsoft.com/office/drawing/2014/main" id="{64B4F549-6149-F7BB-5050-F2C5942B374A}"/>
                    </a:ext>
                  </a:extLst>
                </p:cNvPr>
                <p:cNvPicPr/>
                <p:nvPr/>
              </p:nvPicPr>
              <p:blipFill>
                <a:blip r:embed="rId6"/>
                <a:stretch>
                  <a:fillRect/>
                </a:stretch>
              </p:blipFill>
              <p:spPr>
                <a:xfrm>
                  <a:off x="2290644" y="1884538"/>
                  <a:ext cx="126000" cy="4266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8" name="墨迹 7">
                  <a:extLst>
                    <a:ext uri="{FF2B5EF4-FFF2-40B4-BE49-F238E27FC236}">
                      <a16:creationId xmlns:a16="http://schemas.microsoft.com/office/drawing/2014/main" id="{3E523AFE-42CE-4C80-B98D-7E80A40A97A3}"/>
                    </a:ext>
                  </a:extLst>
                </p14:cNvPr>
                <p14:cNvContentPartPr/>
                <p14:nvPr/>
              </p14:nvContentPartPr>
              <p14:xfrm>
                <a:off x="2269764" y="2586178"/>
                <a:ext cx="197280" cy="1874160"/>
              </p14:xfrm>
            </p:contentPart>
          </mc:Choice>
          <mc:Fallback>
            <p:pic>
              <p:nvPicPr>
                <p:cNvPr id="8" name="墨迹 7">
                  <a:extLst>
                    <a:ext uri="{FF2B5EF4-FFF2-40B4-BE49-F238E27FC236}">
                      <a16:creationId xmlns:a16="http://schemas.microsoft.com/office/drawing/2014/main" id="{3E523AFE-42CE-4C80-B98D-7E80A40A97A3}"/>
                    </a:ext>
                  </a:extLst>
                </p:cNvPr>
                <p:cNvPicPr/>
                <p:nvPr/>
              </p:nvPicPr>
              <p:blipFill>
                <a:blip r:embed="rId8"/>
                <a:stretch>
                  <a:fillRect/>
                </a:stretch>
              </p:blipFill>
              <p:spPr>
                <a:xfrm>
                  <a:off x="2260764" y="2577178"/>
                  <a:ext cx="214920" cy="1891800"/>
                </a:xfrm>
                <a:prstGeom prst="rect">
                  <a:avLst/>
                </a:prstGeom>
              </p:spPr>
            </p:pic>
          </mc:Fallback>
        </mc:AlternateContent>
      </p:grpSp>
      <p:grpSp>
        <p:nvGrpSpPr>
          <p:cNvPr id="13" name="组合 12">
            <a:extLst>
              <a:ext uri="{FF2B5EF4-FFF2-40B4-BE49-F238E27FC236}">
                <a16:creationId xmlns:a16="http://schemas.microsoft.com/office/drawing/2014/main" id="{C340A1B2-B5DA-C1BB-A357-6048D9B06CA5}"/>
              </a:ext>
            </a:extLst>
          </p:cNvPr>
          <p:cNvGrpSpPr/>
          <p:nvPr/>
        </p:nvGrpSpPr>
        <p:grpSpPr>
          <a:xfrm>
            <a:off x="2714364" y="1853938"/>
            <a:ext cx="491400" cy="1240560"/>
            <a:chOff x="2714364" y="1853938"/>
            <a:chExt cx="491400" cy="1240560"/>
          </a:xfrm>
        </p:grpSpPr>
        <mc:AlternateContent xmlns:mc="http://schemas.openxmlformats.org/markup-compatibility/2006">
          <mc:Choice xmlns:p14="http://schemas.microsoft.com/office/powerpoint/2010/main" Requires="p14">
            <p:contentPart p14:bwMode="auto" r:id="rId9">
              <p14:nvContentPartPr>
                <p14:cNvPr id="10" name="墨迹 9">
                  <a:extLst>
                    <a:ext uri="{FF2B5EF4-FFF2-40B4-BE49-F238E27FC236}">
                      <a16:creationId xmlns:a16="http://schemas.microsoft.com/office/drawing/2014/main" id="{6C460823-A286-EC52-46B8-CABB0B9D7E09}"/>
                    </a:ext>
                  </a:extLst>
                </p14:cNvPr>
                <p14:cNvContentPartPr/>
                <p14:nvPr/>
              </p14:nvContentPartPr>
              <p14:xfrm>
                <a:off x="2927484" y="2253538"/>
                <a:ext cx="267480" cy="37800"/>
              </p14:xfrm>
            </p:contentPart>
          </mc:Choice>
          <mc:Fallback>
            <p:pic>
              <p:nvPicPr>
                <p:cNvPr id="10" name="墨迹 9">
                  <a:extLst>
                    <a:ext uri="{FF2B5EF4-FFF2-40B4-BE49-F238E27FC236}">
                      <a16:creationId xmlns:a16="http://schemas.microsoft.com/office/drawing/2014/main" id="{6C460823-A286-EC52-46B8-CABB0B9D7E09}"/>
                    </a:ext>
                  </a:extLst>
                </p:cNvPr>
                <p:cNvPicPr/>
                <p:nvPr/>
              </p:nvPicPr>
              <p:blipFill>
                <a:blip r:embed="rId10"/>
                <a:stretch>
                  <a:fillRect/>
                </a:stretch>
              </p:blipFill>
              <p:spPr>
                <a:xfrm>
                  <a:off x="2918844" y="2244538"/>
                  <a:ext cx="285120" cy="5544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1" name="墨迹 10">
                  <a:extLst>
                    <a:ext uri="{FF2B5EF4-FFF2-40B4-BE49-F238E27FC236}">
                      <a16:creationId xmlns:a16="http://schemas.microsoft.com/office/drawing/2014/main" id="{ADEF937A-28FF-E758-612D-4F1CA2A9CF8C}"/>
                    </a:ext>
                  </a:extLst>
                </p14:cNvPr>
                <p14:cNvContentPartPr/>
                <p14:nvPr/>
              </p14:nvContentPartPr>
              <p14:xfrm>
                <a:off x="2864484" y="2290618"/>
                <a:ext cx="341280" cy="756000"/>
              </p14:xfrm>
            </p:contentPart>
          </mc:Choice>
          <mc:Fallback>
            <p:pic>
              <p:nvPicPr>
                <p:cNvPr id="11" name="墨迹 10">
                  <a:extLst>
                    <a:ext uri="{FF2B5EF4-FFF2-40B4-BE49-F238E27FC236}">
                      <a16:creationId xmlns:a16="http://schemas.microsoft.com/office/drawing/2014/main" id="{ADEF937A-28FF-E758-612D-4F1CA2A9CF8C}"/>
                    </a:ext>
                  </a:extLst>
                </p:cNvPr>
                <p:cNvPicPr/>
                <p:nvPr/>
              </p:nvPicPr>
              <p:blipFill>
                <a:blip r:embed="rId12"/>
                <a:stretch>
                  <a:fillRect/>
                </a:stretch>
              </p:blipFill>
              <p:spPr>
                <a:xfrm>
                  <a:off x="2855484" y="2281618"/>
                  <a:ext cx="358920" cy="77364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2" name="墨迹 11">
                  <a:extLst>
                    <a:ext uri="{FF2B5EF4-FFF2-40B4-BE49-F238E27FC236}">
                      <a16:creationId xmlns:a16="http://schemas.microsoft.com/office/drawing/2014/main" id="{7E2B3470-98DA-D51D-DF0B-0B3B020F6967}"/>
                    </a:ext>
                  </a:extLst>
                </p14:cNvPr>
                <p14:cNvContentPartPr/>
                <p14:nvPr/>
              </p14:nvContentPartPr>
              <p14:xfrm>
                <a:off x="2714364" y="1853938"/>
                <a:ext cx="149040" cy="1240560"/>
              </p14:xfrm>
            </p:contentPart>
          </mc:Choice>
          <mc:Fallback>
            <p:pic>
              <p:nvPicPr>
                <p:cNvPr id="12" name="墨迹 11">
                  <a:extLst>
                    <a:ext uri="{FF2B5EF4-FFF2-40B4-BE49-F238E27FC236}">
                      <a16:creationId xmlns:a16="http://schemas.microsoft.com/office/drawing/2014/main" id="{7E2B3470-98DA-D51D-DF0B-0B3B020F6967}"/>
                    </a:ext>
                  </a:extLst>
                </p:cNvPr>
                <p:cNvPicPr/>
                <p:nvPr/>
              </p:nvPicPr>
              <p:blipFill>
                <a:blip r:embed="rId14"/>
                <a:stretch>
                  <a:fillRect/>
                </a:stretch>
              </p:blipFill>
              <p:spPr>
                <a:xfrm>
                  <a:off x="2705364" y="1845298"/>
                  <a:ext cx="166680" cy="1258200"/>
                </a:xfrm>
                <a:prstGeom prst="rect">
                  <a:avLst/>
                </a:prstGeom>
              </p:spPr>
            </p:pic>
          </mc:Fallback>
        </mc:AlternateContent>
      </p:grpSp>
    </p:spTree>
    <p:extLst>
      <p:ext uri="{BB962C8B-B14F-4D97-AF65-F5344CB8AC3E}">
        <p14:creationId xmlns:p14="http://schemas.microsoft.com/office/powerpoint/2010/main" val="3328295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人戴着帽子&#10;&#10;低可信度描述已自动生成">
            <a:extLst>
              <a:ext uri="{FF2B5EF4-FFF2-40B4-BE49-F238E27FC236}">
                <a16:creationId xmlns:a16="http://schemas.microsoft.com/office/drawing/2014/main" id="{0D3CFB85-E7C9-8794-182D-1B45DE8E04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996" y="309005"/>
            <a:ext cx="3318331" cy="4443103"/>
          </a:xfrm>
          <a:prstGeom prst="rect">
            <a:avLst/>
          </a:prstGeom>
        </p:spPr>
      </p:pic>
      <p:sp>
        <p:nvSpPr>
          <p:cNvPr id="4" name="文本框 3">
            <a:extLst>
              <a:ext uri="{FF2B5EF4-FFF2-40B4-BE49-F238E27FC236}">
                <a16:creationId xmlns:a16="http://schemas.microsoft.com/office/drawing/2014/main" id="{0217E0D3-DC85-A93B-B1C3-984CE3EB1B87}"/>
              </a:ext>
            </a:extLst>
          </p:cNvPr>
          <p:cNvSpPr txBox="1"/>
          <p:nvPr/>
        </p:nvSpPr>
        <p:spPr>
          <a:xfrm>
            <a:off x="5089236" y="905164"/>
            <a:ext cx="4451928" cy="2862322"/>
          </a:xfrm>
          <a:prstGeom prst="rect">
            <a:avLst/>
          </a:prstGeom>
          <a:noFill/>
        </p:spPr>
        <p:txBody>
          <a:bodyPr wrap="square" rtlCol="0">
            <a:spAutoFit/>
          </a:bodyPr>
          <a:lstStyle/>
          <a:p>
            <a:r>
              <a:rPr lang="zh-CN" altLang="en-US" dirty="0"/>
              <a:t>五指张开充当前景</a:t>
            </a:r>
            <a:endParaRPr lang="en-US" altLang="zh-CN" dirty="0"/>
          </a:p>
          <a:p>
            <a:endParaRPr lang="en-US" altLang="zh-CN" dirty="0"/>
          </a:p>
          <a:p>
            <a:r>
              <a:rPr lang="zh-CN" altLang="en-US" dirty="0"/>
              <a:t>挺胸，将头稍稍后仰</a:t>
            </a:r>
            <a:r>
              <a:rPr lang="en-US" altLang="zh-CN" dirty="0"/>
              <a:t>(</a:t>
            </a:r>
            <a:r>
              <a:rPr lang="zh-CN" altLang="en-US" dirty="0"/>
              <a:t>显得脸小一点）</a:t>
            </a:r>
            <a:endParaRPr lang="en-US" altLang="zh-CN" dirty="0"/>
          </a:p>
          <a:p>
            <a:endParaRPr lang="en-US" altLang="zh-CN" dirty="0"/>
          </a:p>
          <a:p>
            <a:r>
              <a:rPr lang="zh-CN" altLang="en-US" dirty="0"/>
              <a:t>另一只手扶领口，动作更加自然</a:t>
            </a:r>
            <a:endParaRPr lang="en-US" altLang="zh-CN" dirty="0"/>
          </a:p>
          <a:p>
            <a:endParaRPr lang="en-US" altLang="zh-CN" dirty="0"/>
          </a:p>
          <a:p>
            <a:r>
              <a:rPr lang="zh-CN" altLang="en-US" dirty="0"/>
              <a:t>本图中可以通过</a:t>
            </a:r>
            <a:r>
              <a:rPr lang="en-US" altLang="zh-CN" dirty="0"/>
              <a:t>”</a:t>
            </a:r>
            <a:r>
              <a:rPr lang="zh-CN" altLang="en-US" dirty="0"/>
              <a:t>破面</a:t>
            </a:r>
            <a:r>
              <a:rPr lang="en-US" altLang="zh-CN" dirty="0"/>
              <a:t>”</a:t>
            </a:r>
            <a:r>
              <a:rPr lang="zh-CN" altLang="en-US" dirty="0"/>
              <a:t>就是头面胸面腿面不在同一平面，所以需要让模特增大胯部幅度也能更好的展示人体美资中的曲线美：柔和，性感</a:t>
            </a:r>
          </a:p>
        </p:txBody>
      </p:sp>
      <mc:AlternateContent xmlns:mc="http://schemas.openxmlformats.org/markup-compatibility/2006">
        <mc:Choice xmlns:p14="http://schemas.microsoft.com/office/powerpoint/2010/main" Requires="p14">
          <p:contentPart p14:bwMode="auto" r:id="rId3">
            <p14:nvContentPartPr>
              <p14:cNvPr id="5" name="墨迹 4">
                <a:extLst>
                  <a:ext uri="{FF2B5EF4-FFF2-40B4-BE49-F238E27FC236}">
                    <a16:creationId xmlns:a16="http://schemas.microsoft.com/office/drawing/2014/main" id="{F25F445E-0082-9DA0-086C-03FD4D54CC89}"/>
                  </a:ext>
                </a:extLst>
              </p14:cNvPr>
              <p14:cNvContentPartPr/>
              <p14:nvPr/>
            </p14:nvContentPartPr>
            <p14:xfrm>
              <a:off x="3241764" y="3805138"/>
              <a:ext cx="760320" cy="1061280"/>
            </p14:xfrm>
          </p:contentPart>
        </mc:Choice>
        <mc:Fallback>
          <p:pic>
            <p:nvPicPr>
              <p:cNvPr id="5" name="墨迹 4">
                <a:extLst>
                  <a:ext uri="{FF2B5EF4-FFF2-40B4-BE49-F238E27FC236}">
                    <a16:creationId xmlns:a16="http://schemas.microsoft.com/office/drawing/2014/main" id="{F25F445E-0082-9DA0-086C-03FD4D54CC89}"/>
                  </a:ext>
                </a:extLst>
              </p:cNvPr>
              <p:cNvPicPr/>
              <p:nvPr/>
            </p:nvPicPr>
            <p:blipFill>
              <a:blip r:embed="rId4"/>
              <a:stretch>
                <a:fillRect/>
              </a:stretch>
            </p:blipFill>
            <p:spPr>
              <a:xfrm>
                <a:off x="3233124" y="3796498"/>
                <a:ext cx="777960" cy="107892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108A74CE-1A5D-92FA-73A2-ECA4D3DCBF18}"/>
                  </a:ext>
                </a:extLst>
              </p14:cNvPr>
              <p14:cNvContentPartPr/>
              <p14:nvPr/>
            </p14:nvContentPartPr>
            <p14:xfrm>
              <a:off x="2372724" y="2539738"/>
              <a:ext cx="200520" cy="1629000"/>
            </p14:xfrm>
          </p:contentPart>
        </mc:Choice>
        <mc:Fallback>
          <p:pic>
            <p:nvPicPr>
              <p:cNvPr id="6" name="墨迹 5">
                <a:extLst>
                  <a:ext uri="{FF2B5EF4-FFF2-40B4-BE49-F238E27FC236}">
                    <a16:creationId xmlns:a16="http://schemas.microsoft.com/office/drawing/2014/main" id="{108A74CE-1A5D-92FA-73A2-ECA4D3DCBF18}"/>
                  </a:ext>
                </a:extLst>
              </p:cNvPr>
              <p:cNvPicPr/>
              <p:nvPr/>
            </p:nvPicPr>
            <p:blipFill>
              <a:blip r:embed="rId6"/>
              <a:stretch>
                <a:fillRect/>
              </a:stretch>
            </p:blipFill>
            <p:spPr>
              <a:xfrm>
                <a:off x="2363724" y="2531098"/>
                <a:ext cx="218160" cy="1646640"/>
              </a:xfrm>
              <a:prstGeom prst="rect">
                <a:avLst/>
              </a:prstGeom>
            </p:spPr>
          </p:pic>
        </mc:Fallback>
      </mc:AlternateContent>
      <p:grpSp>
        <p:nvGrpSpPr>
          <p:cNvPr id="29" name="组合 28">
            <a:extLst>
              <a:ext uri="{FF2B5EF4-FFF2-40B4-BE49-F238E27FC236}">
                <a16:creationId xmlns:a16="http://schemas.microsoft.com/office/drawing/2014/main" id="{7BE06FA6-C0FF-2270-4506-68A9D5C49009}"/>
              </a:ext>
            </a:extLst>
          </p:cNvPr>
          <p:cNvGrpSpPr/>
          <p:nvPr/>
        </p:nvGrpSpPr>
        <p:grpSpPr>
          <a:xfrm>
            <a:off x="1634724" y="1126738"/>
            <a:ext cx="2644200" cy="3842640"/>
            <a:chOff x="1634724" y="1126738"/>
            <a:chExt cx="2644200" cy="3842640"/>
          </a:xfrm>
        </p:grpSpPr>
        <mc:AlternateContent xmlns:mc="http://schemas.openxmlformats.org/markup-compatibility/2006">
          <mc:Choice xmlns:p14="http://schemas.microsoft.com/office/powerpoint/2010/main" Requires="p14">
            <p:contentPart p14:bwMode="auto" r:id="rId7">
              <p14:nvContentPartPr>
                <p14:cNvPr id="9" name="墨迹 8">
                  <a:extLst>
                    <a:ext uri="{FF2B5EF4-FFF2-40B4-BE49-F238E27FC236}">
                      <a16:creationId xmlns:a16="http://schemas.microsoft.com/office/drawing/2014/main" id="{35E5830A-F84B-4486-395E-2BD8DD977723}"/>
                    </a:ext>
                  </a:extLst>
                </p14:cNvPr>
                <p14:cNvContentPartPr/>
                <p14:nvPr/>
              </p14:nvContentPartPr>
              <p14:xfrm>
                <a:off x="2995884" y="1625338"/>
                <a:ext cx="384840" cy="907920"/>
              </p14:xfrm>
            </p:contentPart>
          </mc:Choice>
          <mc:Fallback>
            <p:pic>
              <p:nvPicPr>
                <p:cNvPr id="9" name="墨迹 8">
                  <a:extLst>
                    <a:ext uri="{FF2B5EF4-FFF2-40B4-BE49-F238E27FC236}">
                      <a16:creationId xmlns:a16="http://schemas.microsoft.com/office/drawing/2014/main" id="{35E5830A-F84B-4486-395E-2BD8DD977723}"/>
                    </a:ext>
                  </a:extLst>
                </p:cNvPr>
                <p:cNvPicPr/>
                <p:nvPr/>
              </p:nvPicPr>
              <p:blipFill>
                <a:blip r:embed="rId8"/>
                <a:stretch>
                  <a:fillRect/>
                </a:stretch>
              </p:blipFill>
              <p:spPr>
                <a:xfrm>
                  <a:off x="2986884" y="1616698"/>
                  <a:ext cx="402480" cy="92556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0" name="墨迹 9">
                  <a:extLst>
                    <a:ext uri="{FF2B5EF4-FFF2-40B4-BE49-F238E27FC236}">
                      <a16:creationId xmlns:a16="http://schemas.microsoft.com/office/drawing/2014/main" id="{85283A6D-F056-A283-2762-588BAF63DA87}"/>
                    </a:ext>
                  </a:extLst>
                </p14:cNvPr>
                <p14:cNvContentPartPr/>
                <p14:nvPr/>
              </p14:nvContentPartPr>
              <p14:xfrm>
                <a:off x="1739484" y="1255978"/>
                <a:ext cx="412920" cy="1060920"/>
              </p14:xfrm>
            </p:contentPart>
          </mc:Choice>
          <mc:Fallback>
            <p:pic>
              <p:nvPicPr>
                <p:cNvPr id="10" name="墨迹 9">
                  <a:extLst>
                    <a:ext uri="{FF2B5EF4-FFF2-40B4-BE49-F238E27FC236}">
                      <a16:creationId xmlns:a16="http://schemas.microsoft.com/office/drawing/2014/main" id="{85283A6D-F056-A283-2762-588BAF63DA87}"/>
                    </a:ext>
                  </a:extLst>
                </p:cNvPr>
                <p:cNvPicPr/>
                <p:nvPr/>
              </p:nvPicPr>
              <p:blipFill>
                <a:blip r:embed="rId10"/>
                <a:stretch>
                  <a:fillRect/>
                </a:stretch>
              </p:blipFill>
              <p:spPr>
                <a:xfrm>
                  <a:off x="1730484" y="1247338"/>
                  <a:ext cx="430560" cy="107856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1" name="墨迹 10">
                  <a:extLst>
                    <a:ext uri="{FF2B5EF4-FFF2-40B4-BE49-F238E27FC236}">
                      <a16:creationId xmlns:a16="http://schemas.microsoft.com/office/drawing/2014/main" id="{35524595-76B1-90F4-2BCE-AAD2EE8AAFA7}"/>
                    </a:ext>
                  </a:extLst>
                </p14:cNvPr>
                <p14:cNvContentPartPr/>
                <p14:nvPr/>
              </p14:nvContentPartPr>
              <p14:xfrm>
                <a:off x="2198124" y="1126738"/>
                <a:ext cx="1118160" cy="470160"/>
              </p14:xfrm>
            </p:contentPart>
          </mc:Choice>
          <mc:Fallback>
            <p:pic>
              <p:nvPicPr>
                <p:cNvPr id="11" name="墨迹 10">
                  <a:extLst>
                    <a:ext uri="{FF2B5EF4-FFF2-40B4-BE49-F238E27FC236}">
                      <a16:creationId xmlns:a16="http://schemas.microsoft.com/office/drawing/2014/main" id="{35524595-76B1-90F4-2BCE-AAD2EE8AAFA7}"/>
                    </a:ext>
                  </a:extLst>
                </p:cNvPr>
                <p:cNvPicPr/>
                <p:nvPr/>
              </p:nvPicPr>
              <p:blipFill>
                <a:blip r:embed="rId12"/>
                <a:stretch>
                  <a:fillRect/>
                </a:stretch>
              </p:blipFill>
              <p:spPr>
                <a:xfrm>
                  <a:off x="2189124" y="1117738"/>
                  <a:ext cx="1135800" cy="48780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2" name="墨迹 11">
                  <a:extLst>
                    <a:ext uri="{FF2B5EF4-FFF2-40B4-BE49-F238E27FC236}">
                      <a16:creationId xmlns:a16="http://schemas.microsoft.com/office/drawing/2014/main" id="{0A059388-CE87-1126-21CF-C59800FF59EB}"/>
                    </a:ext>
                  </a:extLst>
                </p14:cNvPr>
                <p14:cNvContentPartPr/>
                <p14:nvPr/>
              </p14:nvContentPartPr>
              <p14:xfrm>
                <a:off x="1763964" y="2289898"/>
                <a:ext cx="1292400" cy="316440"/>
              </p14:xfrm>
            </p:contentPart>
          </mc:Choice>
          <mc:Fallback>
            <p:pic>
              <p:nvPicPr>
                <p:cNvPr id="12" name="墨迹 11">
                  <a:extLst>
                    <a:ext uri="{FF2B5EF4-FFF2-40B4-BE49-F238E27FC236}">
                      <a16:creationId xmlns:a16="http://schemas.microsoft.com/office/drawing/2014/main" id="{0A059388-CE87-1126-21CF-C59800FF59EB}"/>
                    </a:ext>
                  </a:extLst>
                </p:cNvPr>
                <p:cNvPicPr/>
                <p:nvPr/>
              </p:nvPicPr>
              <p:blipFill>
                <a:blip r:embed="rId14"/>
                <a:stretch>
                  <a:fillRect/>
                </a:stretch>
              </p:blipFill>
              <p:spPr>
                <a:xfrm>
                  <a:off x="1755324" y="2281258"/>
                  <a:ext cx="1310040" cy="33408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3" name="墨迹 12">
                  <a:extLst>
                    <a:ext uri="{FF2B5EF4-FFF2-40B4-BE49-F238E27FC236}">
                      <a16:creationId xmlns:a16="http://schemas.microsoft.com/office/drawing/2014/main" id="{DA2018AB-3BBA-FDF7-D0B9-9C5555629713}"/>
                    </a:ext>
                  </a:extLst>
                </p14:cNvPr>
                <p14:cNvContentPartPr/>
                <p14:nvPr/>
              </p14:nvContentPartPr>
              <p14:xfrm>
                <a:off x="1736244" y="2641978"/>
                <a:ext cx="1487160" cy="167040"/>
              </p14:xfrm>
            </p:contentPart>
          </mc:Choice>
          <mc:Fallback>
            <p:pic>
              <p:nvPicPr>
                <p:cNvPr id="13" name="墨迹 12">
                  <a:extLst>
                    <a:ext uri="{FF2B5EF4-FFF2-40B4-BE49-F238E27FC236}">
                      <a16:creationId xmlns:a16="http://schemas.microsoft.com/office/drawing/2014/main" id="{DA2018AB-3BBA-FDF7-D0B9-9C5555629713}"/>
                    </a:ext>
                  </a:extLst>
                </p:cNvPr>
                <p:cNvPicPr/>
                <p:nvPr/>
              </p:nvPicPr>
              <p:blipFill>
                <a:blip r:embed="rId16"/>
                <a:stretch>
                  <a:fillRect/>
                </a:stretch>
              </p:blipFill>
              <p:spPr>
                <a:xfrm>
                  <a:off x="1727244" y="2632978"/>
                  <a:ext cx="1504800" cy="18468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4" name="墨迹 13">
                  <a:extLst>
                    <a:ext uri="{FF2B5EF4-FFF2-40B4-BE49-F238E27FC236}">
                      <a16:creationId xmlns:a16="http://schemas.microsoft.com/office/drawing/2014/main" id="{EA36EE8C-D19C-F8ED-20BE-54DB0EA54C5C}"/>
                    </a:ext>
                  </a:extLst>
                </p14:cNvPr>
                <p14:cNvContentPartPr/>
                <p14:nvPr/>
              </p14:nvContentPartPr>
              <p14:xfrm>
                <a:off x="3285324" y="2696698"/>
                <a:ext cx="49320" cy="1061280"/>
              </p14:xfrm>
            </p:contentPart>
          </mc:Choice>
          <mc:Fallback>
            <p:pic>
              <p:nvPicPr>
                <p:cNvPr id="14" name="墨迹 13">
                  <a:extLst>
                    <a:ext uri="{FF2B5EF4-FFF2-40B4-BE49-F238E27FC236}">
                      <a16:creationId xmlns:a16="http://schemas.microsoft.com/office/drawing/2014/main" id="{EA36EE8C-D19C-F8ED-20BE-54DB0EA54C5C}"/>
                    </a:ext>
                  </a:extLst>
                </p:cNvPr>
                <p:cNvPicPr/>
                <p:nvPr/>
              </p:nvPicPr>
              <p:blipFill>
                <a:blip r:embed="rId18"/>
                <a:stretch>
                  <a:fillRect/>
                </a:stretch>
              </p:blipFill>
              <p:spPr>
                <a:xfrm>
                  <a:off x="3276684" y="2688058"/>
                  <a:ext cx="66960" cy="107892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15" name="墨迹 14">
                  <a:extLst>
                    <a:ext uri="{FF2B5EF4-FFF2-40B4-BE49-F238E27FC236}">
                      <a16:creationId xmlns:a16="http://schemas.microsoft.com/office/drawing/2014/main" id="{B621F9C7-2576-C5A6-0CD9-E4BAE52DD343}"/>
                    </a:ext>
                  </a:extLst>
                </p14:cNvPr>
                <p14:cNvContentPartPr/>
                <p14:nvPr/>
              </p14:nvContentPartPr>
              <p14:xfrm>
                <a:off x="1634724" y="2825938"/>
                <a:ext cx="390240" cy="1383120"/>
              </p14:xfrm>
            </p:contentPart>
          </mc:Choice>
          <mc:Fallback>
            <p:pic>
              <p:nvPicPr>
                <p:cNvPr id="15" name="墨迹 14">
                  <a:extLst>
                    <a:ext uri="{FF2B5EF4-FFF2-40B4-BE49-F238E27FC236}">
                      <a16:creationId xmlns:a16="http://schemas.microsoft.com/office/drawing/2014/main" id="{B621F9C7-2576-C5A6-0CD9-E4BAE52DD343}"/>
                    </a:ext>
                  </a:extLst>
                </p:cNvPr>
                <p:cNvPicPr/>
                <p:nvPr/>
              </p:nvPicPr>
              <p:blipFill>
                <a:blip r:embed="rId20"/>
                <a:stretch>
                  <a:fillRect/>
                </a:stretch>
              </p:blipFill>
              <p:spPr>
                <a:xfrm>
                  <a:off x="1625724" y="2817298"/>
                  <a:ext cx="407880" cy="140076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16" name="墨迹 15">
                  <a:extLst>
                    <a:ext uri="{FF2B5EF4-FFF2-40B4-BE49-F238E27FC236}">
                      <a16:creationId xmlns:a16="http://schemas.microsoft.com/office/drawing/2014/main" id="{97960864-87CD-D39F-4D82-A5F815641179}"/>
                    </a:ext>
                  </a:extLst>
                </p14:cNvPr>
                <p14:cNvContentPartPr/>
                <p14:nvPr/>
              </p14:nvContentPartPr>
              <p14:xfrm>
                <a:off x="2124324" y="3834658"/>
                <a:ext cx="1377360" cy="368280"/>
              </p14:xfrm>
            </p:contentPart>
          </mc:Choice>
          <mc:Fallback>
            <p:pic>
              <p:nvPicPr>
                <p:cNvPr id="16" name="墨迹 15">
                  <a:extLst>
                    <a:ext uri="{FF2B5EF4-FFF2-40B4-BE49-F238E27FC236}">
                      <a16:creationId xmlns:a16="http://schemas.microsoft.com/office/drawing/2014/main" id="{97960864-87CD-D39F-4D82-A5F815641179}"/>
                    </a:ext>
                  </a:extLst>
                </p:cNvPr>
                <p:cNvPicPr/>
                <p:nvPr/>
              </p:nvPicPr>
              <p:blipFill>
                <a:blip r:embed="rId22"/>
                <a:stretch>
                  <a:fillRect/>
                </a:stretch>
              </p:blipFill>
              <p:spPr>
                <a:xfrm>
                  <a:off x="2115684" y="3826018"/>
                  <a:ext cx="1395000" cy="38592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18" name="墨迹 17">
                  <a:extLst>
                    <a:ext uri="{FF2B5EF4-FFF2-40B4-BE49-F238E27FC236}">
                      <a16:creationId xmlns:a16="http://schemas.microsoft.com/office/drawing/2014/main" id="{A2A76E96-AAB6-AEE4-EFAB-9FB716CC0B44}"/>
                    </a:ext>
                  </a:extLst>
                </p14:cNvPr>
                <p14:cNvContentPartPr/>
                <p14:nvPr/>
              </p14:nvContentPartPr>
              <p14:xfrm>
                <a:off x="2373444" y="4313098"/>
                <a:ext cx="499680" cy="656280"/>
              </p14:xfrm>
            </p:contentPart>
          </mc:Choice>
          <mc:Fallback>
            <p:pic>
              <p:nvPicPr>
                <p:cNvPr id="18" name="墨迹 17">
                  <a:extLst>
                    <a:ext uri="{FF2B5EF4-FFF2-40B4-BE49-F238E27FC236}">
                      <a16:creationId xmlns:a16="http://schemas.microsoft.com/office/drawing/2014/main" id="{A2A76E96-AAB6-AEE4-EFAB-9FB716CC0B44}"/>
                    </a:ext>
                  </a:extLst>
                </p:cNvPr>
                <p:cNvPicPr/>
                <p:nvPr/>
              </p:nvPicPr>
              <p:blipFill>
                <a:blip r:embed="rId24"/>
                <a:stretch>
                  <a:fillRect/>
                </a:stretch>
              </p:blipFill>
              <p:spPr>
                <a:xfrm>
                  <a:off x="2364804" y="4304458"/>
                  <a:ext cx="517320" cy="67392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19" name="墨迹 18">
                  <a:extLst>
                    <a:ext uri="{FF2B5EF4-FFF2-40B4-BE49-F238E27FC236}">
                      <a16:creationId xmlns:a16="http://schemas.microsoft.com/office/drawing/2014/main" id="{73030EB9-F925-3ADD-7BF0-9370FB7F5388}"/>
                    </a:ext>
                  </a:extLst>
                </p14:cNvPr>
                <p14:cNvContentPartPr/>
                <p14:nvPr/>
              </p14:nvContentPartPr>
              <p14:xfrm>
                <a:off x="3675924" y="3888298"/>
                <a:ext cx="603000" cy="634320"/>
              </p14:xfrm>
            </p:contentPart>
          </mc:Choice>
          <mc:Fallback>
            <p:pic>
              <p:nvPicPr>
                <p:cNvPr id="19" name="墨迹 18">
                  <a:extLst>
                    <a:ext uri="{FF2B5EF4-FFF2-40B4-BE49-F238E27FC236}">
                      <a16:creationId xmlns:a16="http://schemas.microsoft.com/office/drawing/2014/main" id="{73030EB9-F925-3ADD-7BF0-9370FB7F5388}"/>
                    </a:ext>
                  </a:extLst>
                </p:cNvPr>
                <p:cNvPicPr/>
                <p:nvPr/>
              </p:nvPicPr>
              <p:blipFill>
                <a:blip r:embed="rId26"/>
                <a:stretch>
                  <a:fillRect/>
                </a:stretch>
              </p:blipFill>
              <p:spPr>
                <a:xfrm>
                  <a:off x="3667284" y="3879298"/>
                  <a:ext cx="620640" cy="65196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20" name="墨迹 19">
                  <a:extLst>
                    <a:ext uri="{FF2B5EF4-FFF2-40B4-BE49-F238E27FC236}">
                      <a16:creationId xmlns:a16="http://schemas.microsoft.com/office/drawing/2014/main" id="{87F999CD-7016-891D-2E46-4452765028C9}"/>
                    </a:ext>
                  </a:extLst>
                </p14:cNvPr>
                <p14:cNvContentPartPr/>
                <p14:nvPr/>
              </p14:nvContentPartPr>
              <p14:xfrm>
                <a:off x="3169044" y="4562578"/>
                <a:ext cx="1080000" cy="333000"/>
              </p14:xfrm>
            </p:contentPart>
          </mc:Choice>
          <mc:Fallback>
            <p:pic>
              <p:nvPicPr>
                <p:cNvPr id="20" name="墨迹 19">
                  <a:extLst>
                    <a:ext uri="{FF2B5EF4-FFF2-40B4-BE49-F238E27FC236}">
                      <a16:creationId xmlns:a16="http://schemas.microsoft.com/office/drawing/2014/main" id="{87F999CD-7016-891D-2E46-4452765028C9}"/>
                    </a:ext>
                  </a:extLst>
                </p:cNvPr>
                <p:cNvPicPr/>
                <p:nvPr/>
              </p:nvPicPr>
              <p:blipFill>
                <a:blip r:embed="rId28"/>
                <a:stretch>
                  <a:fillRect/>
                </a:stretch>
              </p:blipFill>
              <p:spPr>
                <a:xfrm>
                  <a:off x="3160404" y="4553938"/>
                  <a:ext cx="1097640" cy="35064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21" name="墨迹 20">
                  <a:extLst>
                    <a:ext uri="{FF2B5EF4-FFF2-40B4-BE49-F238E27FC236}">
                      <a16:creationId xmlns:a16="http://schemas.microsoft.com/office/drawing/2014/main" id="{62A6DFA8-35A1-D95D-4702-353DAABEBA8B}"/>
                    </a:ext>
                  </a:extLst>
                </p14:cNvPr>
                <p14:cNvContentPartPr/>
                <p14:nvPr/>
              </p14:nvContentPartPr>
              <p14:xfrm>
                <a:off x="2438244" y="3943378"/>
                <a:ext cx="1431000" cy="444240"/>
              </p14:xfrm>
            </p:contentPart>
          </mc:Choice>
          <mc:Fallback>
            <p:pic>
              <p:nvPicPr>
                <p:cNvPr id="21" name="墨迹 20">
                  <a:extLst>
                    <a:ext uri="{FF2B5EF4-FFF2-40B4-BE49-F238E27FC236}">
                      <a16:creationId xmlns:a16="http://schemas.microsoft.com/office/drawing/2014/main" id="{62A6DFA8-35A1-D95D-4702-353DAABEBA8B}"/>
                    </a:ext>
                  </a:extLst>
                </p:cNvPr>
                <p:cNvPicPr/>
                <p:nvPr/>
              </p:nvPicPr>
              <p:blipFill>
                <a:blip r:embed="rId30"/>
                <a:stretch>
                  <a:fillRect/>
                </a:stretch>
              </p:blipFill>
              <p:spPr>
                <a:xfrm>
                  <a:off x="2429244" y="3934738"/>
                  <a:ext cx="1448640" cy="46188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22" name="墨迹 21">
                  <a:extLst>
                    <a:ext uri="{FF2B5EF4-FFF2-40B4-BE49-F238E27FC236}">
                      <a16:creationId xmlns:a16="http://schemas.microsoft.com/office/drawing/2014/main" id="{F02A589E-EC45-358C-D3CE-10AC12B09179}"/>
                    </a:ext>
                  </a:extLst>
                </p14:cNvPr>
                <p14:cNvContentPartPr/>
                <p14:nvPr/>
              </p14:nvContentPartPr>
              <p14:xfrm>
                <a:off x="2863044" y="4017898"/>
                <a:ext cx="830160" cy="679680"/>
              </p14:xfrm>
            </p:contentPart>
          </mc:Choice>
          <mc:Fallback>
            <p:pic>
              <p:nvPicPr>
                <p:cNvPr id="22" name="墨迹 21">
                  <a:extLst>
                    <a:ext uri="{FF2B5EF4-FFF2-40B4-BE49-F238E27FC236}">
                      <a16:creationId xmlns:a16="http://schemas.microsoft.com/office/drawing/2014/main" id="{F02A589E-EC45-358C-D3CE-10AC12B09179}"/>
                    </a:ext>
                  </a:extLst>
                </p:cNvPr>
                <p:cNvPicPr/>
                <p:nvPr/>
              </p:nvPicPr>
              <p:blipFill>
                <a:blip r:embed="rId32"/>
                <a:stretch>
                  <a:fillRect/>
                </a:stretch>
              </p:blipFill>
              <p:spPr>
                <a:xfrm>
                  <a:off x="2854044" y="4008898"/>
                  <a:ext cx="847800" cy="69732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24" name="墨迹 23">
                  <a:extLst>
                    <a:ext uri="{FF2B5EF4-FFF2-40B4-BE49-F238E27FC236}">
                      <a16:creationId xmlns:a16="http://schemas.microsoft.com/office/drawing/2014/main" id="{8A20E8CF-85EF-2EA9-D6CB-30A0B9F1C581}"/>
                    </a:ext>
                  </a:extLst>
                </p14:cNvPr>
                <p14:cNvContentPartPr/>
                <p14:nvPr/>
              </p14:nvContentPartPr>
              <p14:xfrm>
                <a:off x="2746044" y="1385218"/>
                <a:ext cx="43560" cy="95040"/>
              </p14:xfrm>
            </p:contentPart>
          </mc:Choice>
          <mc:Fallback>
            <p:pic>
              <p:nvPicPr>
                <p:cNvPr id="24" name="墨迹 23">
                  <a:extLst>
                    <a:ext uri="{FF2B5EF4-FFF2-40B4-BE49-F238E27FC236}">
                      <a16:creationId xmlns:a16="http://schemas.microsoft.com/office/drawing/2014/main" id="{8A20E8CF-85EF-2EA9-D6CB-30A0B9F1C581}"/>
                    </a:ext>
                  </a:extLst>
                </p:cNvPr>
                <p:cNvPicPr/>
                <p:nvPr/>
              </p:nvPicPr>
              <p:blipFill>
                <a:blip r:embed="rId34"/>
                <a:stretch>
                  <a:fillRect/>
                </a:stretch>
              </p:blipFill>
              <p:spPr>
                <a:xfrm>
                  <a:off x="2737404" y="1376578"/>
                  <a:ext cx="61200" cy="112680"/>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25" name="墨迹 24">
                  <a:extLst>
                    <a:ext uri="{FF2B5EF4-FFF2-40B4-BE49-F238E27FC236}">
                      <a16:creationId xmlns:a16="http://schemas.microsoft.com/office/drawing/2014/main" id="{6702BB6E-4774-903E-13F0-AAD00877D0B6}"/>
                    </a:ext>
                  </a:extLst>
                </p14:cNvPr>
                <p14:cNvContentPartPr/>
                <p14:nvPr/>
              </p14:nvContentPartPr>
              <p14:xfrm>
                <a:off x="2670804" y="1569898"/>
                <a:ext cx="17280" cy="55800"/>
              </p14:xfrm>
            </p:contentPart>
          </mc:Choice>
          <mc:Fallback>
            <p:pic>
              <p:nvPicPr>
                <p:cNvPr id="25" name="墨迹 24">
                  <a:extLst>
                    <a:ext uri="{FF2B5EF4-FFF2-40B4-BE49-F238E27FC236}">
                      <a16:creationId xmlns:a16="http://schemas.microsoft.com/office/drawing/2014/main" id="{6702BB6E-4774-903E-13F0-AAD00877D0B6}"/>
                    </a:ext>
                  </a:extLst>
                </p:cNvPr>
                <p:cNvPicPr/>
                <p:nvPr/>
              </p:nvPicPr>
              <p:blipFill>
                <a:blip r:embed="rId36"/>
                <a:stretch>
                  <a:fillRect/>
                </a:stretch>
              </p:blipFill>
              <p:spPr>
                <a:xfrm>
                  <a:off x="2662164" y="1561258"/>
                  <a:ext cx="34920" cy="7344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26" name="墨迹 25">
                  <a:extLst>
                    <a:ext uri="{FF2B5EF4-FFF2-40B4-BE49-F238E27FC236}">
                      <a16:creationId xmlns:a16="http://schemas.microsoft.com/office/drawing/2014/main" id="{750B2166-892B-8ACD-671F-594B31120D1C}"/>
                    </a:ext>
                  </a:extLst>
                </p14:cNvPr>
                <p14:cNvContentPartPr/>
                <p14:nvPr/>
              </p14:nvContentPartPr>
              <p14:xfrm>
                <a:off x="2571084" y="1791658"/>
                <a:ext cx="5760" cy="11520"/>
              </p14:xfrm>
            </p:contentPart>
          </mc:Choice>
          <mc:Fallback>
            <p:pic>
              <p:nvPicPr>
                <p:cNvPr id="26" name="墨迹 25">
                  <a:extLst>
                    <a:ext uri="{FF2B5EF4-FFF2-40B4-BE49-F238E27FC236}">
                      <a16:creationId xmlns:a16="http://schemas.microsoft.com/office/drawing/2014/main" id="{750B2166-892B-8ACD-671F-594B31120D1C}"/>
                    </a:ext>
                  </a:extLst>
                </p:cNvPr>
                <p:cNvPicPr/>
                <p:nvPr/>
              </p:nvPicPr>
              <p:blipFill>
                <a:blip r:embed="rId38"/>
                <a:stretch>
                  <a:fillRect/>
                </a:stretch>
              </p:blipFill>
              <p:spPr>
                <a:xfrm>
                  <a:off x="2562444" y="1782658"/>
                  <a:ext cx="23400" cy="29160"/>
                </a:xfrm>
                <a:prstGeom prst="rect">
                  <a:avLst/>
                </a:prstGeom>
              </p:spPr>
            </p:pic>
          </mc:Fallback>
        </mc:AlternateContent>
        <mc:AlternateContent xmlns:mc="http://schemas.openxmlformats.org/markup-compatibility/2006">
          <mc:Choice xmlns:p14="http://schemas.microsoft.com/office/powerpoint/2010/main" Requires="p14">
            <p:contentPart p14:bwMode="auto" r:id="rId39">
              <p14:nvContentPartPr>
                <p14:cNvPr id="28" name="墨迹 27">
                  <a:extLst>
                    <a:ext uri="{FF2B5EF4-FFF2-40B4-BE49-F238E27FC236}">
                      <a16:creationId xmlns:a16="http://schemas.microsoft.com/office/drawing/2014/main" id="{73BD33A9-56C6-C5A9-ACD1-8B6C34E73FA6}"/>
                    </a:ext>
                  </a:extLst>
                </p14:cNvPr>
                <p14:cNvContentPartPr/>
                <p14:nvPr/>
              </p14:nvContentPartPr>
              <p14:xfrm>
                <a:off x="2386764" y="2392138"/>
                <a:ext cx="51840" cy="123840"/>
              </p14:xfrm>
            </p:contentPart>
          </mc:Choice>
          <mc:Fallback>
            <p:pic>
              <p:nvPicPr>
                <p:cNvPr id="28" name="墨迹 27">
                  <a:extLst>
                    <a:ext uri="{FF2B5EF4-FFF2-40B4-BE49-F238E27FC236}">
                      <a16:creationId xmlns:a16="http://schemas.microsoft.com/office/drawing/2014/main" id="{73BD33A9-56C6-C5A9-ACD1-8B6C34E73FA6}"/>
                    </a:ext>
                  </a:extLst>
                </p:cNvPr>
                <p:cNvPicPr/>
                <p:nvPr/>
              </p:nvPicPr>
              <p:blipFill>
                <a:blip r:embed="rId40"/>
                <a:stretch>
                  <a:fillRect/>
                </a:stretch>
              </p:blipFill>
              <p:spPr>
                <a:xfrm>
                  <a:off x="2377764" y="2383138"/>
                  <a:ext cx="69480" cy="141480"/>
                </a:xfrm>
                <a:prstGeom prst="rect">
                  <a:avLst/>
                </a:prstGeom>
              </p:spPr>
            </p:pic>
          </mc:Fallback>
        </mc:AlternateContent>
      </p:grpSp>
    </p:spTree>
    <p:extLst>
      <p:ext uri="{BB962C8B-B14F-4D97-AF65-F5344CB8AC3E}">
        <p14:creationId xmlns:p14="http://schemas.microsoft.com/office/powerpoint/2010/main" val="4288016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穿着黑色衣服的人&#10;&#10;中度可信度描述已自动生成">
            <a:extLst>
              <a:ext uri="{FF2B5EF4-FFF2-40B4-BE49-F238E27FC236}">
                <a16:creationId xmlns:a16="http://schemas.microsoft.com/office/drawing/2014/main" id="{78CD4D8A-6BA6-84B8-717E-9248A748E3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7814" y="2085109"/>
            <a:ext cx="2832051" cy="4243276"/>
          </a:xfrm>
          <a:prstGeom prst="rect">
            <a:avLst/>
          </a:prstGeom>
        </p:spPr>
      </p:pic>
      <p:pic>
        <p:nvPicPr>
          <p:cNvPr id="5" name="图片 4" descr="蓝色头发的女人&#10;&#10;描述已自动生成">
            <a:extLst>
              <a:ext uri="{FF2B5EF4-FFF2-40B4-BE49-F238E27FC236}">
                <a16:creationId xmlns:a16="http://schemas.microsoft.com/office/drawing/2014/main" id="{F8C33178-74E9-8A7B-C232-109F60508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909" y="145181"/>
            <a:ext cx="2832051" cy="4170218"/>
          </a:xfrm>
          <a:prstGeom prst="rect">
            <a:avLst/>
          </a:prstGeom>
        </p:spPr>
      </p:pic>
      <p:sp>
        <p:nvSpPr>
          <p:cNvPr id="6" name="文本框 5">
            <a:extLst>
              <a:ext uri="{FF2B5EF4-FFF2-40B4-BE49-F238E27FC236}">
                <a16:creationId xmlns:a16="http://schemas.microsoft.com/office/drawing/2014/main" id="{16A6974C-79A6-3CDC-D47C-81A0880D6D75}"/>
              </a:ext>
            </a:extLst>
          </p:cNvPr>
          <p:cNvSpPr txBox="1"/>
          <p:nvPr/>
        </p:nvSpPr>
        <p:spPr>
          <a:xfrm>
            <a:off x="6659418" y="3438236"/>
            <a:ext cx="4304146" cy="1754326"/>
          </a:xfrm>
          <a:prstGeom prst="rect">
            <a:avLst/>
          </a:prstGeom>
          <a:noFill/>
        </p:spPr>
        <p:txBody>
          <a:bodyPr wrap="square" rtlCol="0">
            <a:spAutoFit/>
          </a:bodyPr>
          <a:lstStyle/>
          <a:p>
            <a:r>
              <a:rPr lang="zh-CN" altLang="en-US" dirty="0"/>
              <a:t>两张都是</a:t>
            </a:r>
            <a:r>
              <a:rPr lang="en-US" altLang="zh-CN" dirty="0"/>
              <a:t>2/3</a:t>
            </a:r>
            <a:r>
              <a:rPr lang="zh-CN" altLang="en-US" dirty="0"/>
              <a:t>侧脸，需要顺光拍摄</a:t>
            </a:r>
            <a:endParaRPr lang="en-US" altLang="zh-CN" dirty="0"/>
          </a:p>
          <a:p>
            <a:endParaRPr lang="en-US" altLang="zh-CN" dirty="0"/>
          </a:p>
          <a:p>
            <a:r>
              <a:rPr lang="zh-CN" altLang="en-US" dirty="0"/>
              <a:t>口中含花可以聚焦视觉中心</a:t>
            </a:r>
            <a:endParaRPr lang="en-US" altLang="zh-CN" dirty="0"/>
          </a:p>
          <a:p>
            <a:endParaRPr lang="en-US" altLang="zh-CN" dirty="0"/>
          </a:p>
          <a:p>
            <a:r>
              <a:rPr lang="zh-CN" altLang="en-US" dirty="0"/>
              <a:t>都流出了一半的背景但是背景需要用大光圈大虚保留原有颜色但是不会抢镜</a:t>
            </a:r>
          </a:p>
        </p:txBody>
      </p:sp>
    </p:spTree>
    <p:extLst>
      <p:ext uri="{BB962C8B-B14F-4D97-AF65-F5344CB8AC3E}">
        <p14:creationId xmlns:p14="http://schemas.microsoft.com/office/powerpoint/2010/main" val="4082636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女人站在围栏边&#10;&#10;描述已自动生成">
            <a:extLst>
              <a:ext uri="{FF2B5EF4-FFF2-40B4-BE49-F238E27FC236}">
                <a16:creationId xmlns:a16="http://schemas.microsoft.com/office/drawing/2014/main" id="{78C52BCF-8AAD-48F6-A9FB-30E98D7F45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5633" y="240144"/>
            <a:ext cx="2467931" cy="3429000"/>
          </a:xfrm>
          <a:prstGeom prst="rect">
            <a:avLst/>
          </a:prstGeom>
        </p:spPr>
      </p:pic>
      <p:pic>
        <p:nvPicPr>
          <p:cNvPr id="5" name="图片 4" descr="女人站着&#10;&#10;中度可信度描述已自动生成">
            <a:extLst>
              <a:ext uri="{FF2B5EF4-FFF2-40B4-BE49-F238E27FC236}">
                <a16:creationId xmlns:a16="http://schemas.microsoft.com/office/drawing/2014/main" id="{29BAA8B7-E44C-7F2D-E29C-8064E51924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645" y="240144"/>
            <a:ext cx="2535365" cy="3588327"/>
          </a:xfrm>
          <a:prstGeom prst="rect">
            <a:avLst/>
          </a:prstGeom>
        </p:spPr>
      </p:pic>
      <p:sp>
        <p:nvSpPr>
          <p:cNvPr id="6" name="文本框 5">
            <a:extLst>
              <a:ext uri="{FF2B5EF4-FFF2-40B4-BE49-F238E27FC236}">
                <a16:creationId xmlns:a16="http://schemas.microsoft.com/office/drawing/2014/main" id="{E63909F2-2158-729F-5043-80430C2E349F}"/>
              </a:ext>
            </a:extLst>
          </p:cNvPr>
          <p:cNvSpPr txBox="1"/>
          <p:nvPr/>
        </p:nvSpPr>
        <p:spPr>
          <a:xfrm>
            <a:off x="3426691" y="812800"/>
            <a:ext cx="2078182" cy="2308324"/>
          </a:xfrm>
          <a:prstGeom prst="rect">
            <a:avLst/>
          </a:prstGeom>
          <a:noFill/>
        </p:spPr>
        <p:txBody>
          <a:bodyPr wrap="square" rtlCol="0">
            <a:spAutoFit/>
          </a:bodyPr>
          <a:lstStyle/>
          <a:p>
            <a:r>
              <a:rPr lang="zh-CN" altLang="en-US" dirty="0"/>
              <a:t>这张图的三面有两面在同一平面：胸面和腿面，可以微微侧身或是扭胯实现</a:t>
            </a:r>
            <a:endParaRPr lang="en-US" altLang="zh-CN" dirty="0"/>
          </a:p>
          <a:p>
            <a:endParaRPr lang="en-US" altLang="zh-CN" dirty="0"/>
          </a:p>
          <a:p>
            <a:r>
              <a:rPr lang="zh-CN" altLang="en-US" dirty="0"/>
              <a:t>手臂线条并不完整</a:t>
            </a:r>
            <a:endParaRPr lang="en-US" altLang="zh-CN" dirty="0"/>
          </a:p>
          <a:p>
            <a:r>
              <a:rPr lang="zh-CN" altLang="en-US" dirty="0"/>
              <a:t>可以尝试拍全</a:t>
            </a:r>
          </a:p>
        </p:txBody>
      </p:sp>
      <mc:AlternateContent xmlns:mc="http://schemas.openxmlformats.org/markup-compatibility/2006">
        <mc:Choice xmlns:p14="http://schemas.microsoft.com/office/powerpoint/2010/main" Requires="p14">
          <p:contentPart p14:bwMode="auto" r:id="rId4">
            <p14:nvContentPartPr>
              <p14:cNvPr id="7" name="墨迹 6">
                <a:extLst>
                  <a:ext uri="{FF2B5EF4-FFF2-40B4-BE49-F238E27FC236}">
                    <a16:creationId xmlns:a16="http://schemas.microsoft.com/office/drawing/2014/main" id="{2E38AFF1-F7C8-360A-7F68-7CA7F36E92D2}"/>
                  </a:ext>
                </a:extLst>
              </p14:cNvPr>
              <p14:cNvContentPartPr/>
              <p14:nvPr/>
            </p14:nvContentPartPr>
            <p14:xfrm>
              <a:off x="6141924" y="784738"/>
              <a:ext cx="1690920" cy="2806920"/>
            </p14:xfrm>
          </p:contentPart>
        </mc:Choice>
        <mc:Fallback>
          <p:pic>
            <p:nvPicPr>
              <p:cNvPr id="7" name="墨迹 6">
                <a:extLst>
                  <a:ext uri="{FF2B5EF4-FFF2-40B4-BE49-F238E27FC236}">
                    <a16:creationId xmlns:a16="http://schemas.microsoft.com/office/drawing/2014/main" id="{2E38AFF1-F7C8-360A-7F68-7CA7F36E92D2}"/>
                  </a:ext>
                </a:extLst>
              </p:cNvPr>
              <p:cNvPicPr/>
              <p:nvPr/>
            </p:nvPicPr>
            <p:blipFill>
              <a:blip r:embed="rId5"/>
              <a:stretch>
                <a:fillRect/>
              </a:stretch>
            </p:blipFill>
            <p:spPr>
              <a:xfrm>
                <a:off x="6132924" y="776098"/>
                <a:ext cx="1708560" cy="2824560"/>
              </a:xfrm>
              <a:prstGeom prst="rect">
                <a:avLst/>
              </a:prstGeom>
            </p:spPr>
          </p:pic>
        </mc:Fallback>
      </mc:AlternateContent>
      <p:sp>
        <p:nvSpPr>
          <p:cNvPr id="8" name="文本框 7">
            <a:extLst>
              <a:ext uri="{FF2B5EF4-FFF2-40B4-BE49-F238E27FC236}">
                <a16:creationId xmlns:a16="http://schemas.microsoft.com/office/drawing/2014/main" id="{0BCA71B4-BCA8-021A-2D7B-190A04A5698B}"/>
              </a:ext>
            </a:extLst>
          </p:cNvPr>
          <p:cNvSpPr txBox="1"/>
          <p:nvPr/>
        </p:nvSpPr>
        <p:spPr>
          <a:xfrm>
            <a:off x="9005455" y="812800"/>
            <a:ext cx="2189018" cy="1754326"/>
          </a:xfrm>
          <a:prstGeom prst="rect">
            <a:avLst/>
          </a:prstGeom>
          <a:noFill/>
        </p:spPr>
        <p:txBody>
          <a:bodyPr wrap="square" rtlCol="0">
            <a:spAutoFit/>
          </a:bodyPr>
          <a:lstStyle/>
          <a:p>
            <a:r>
              <a:rPr lang="zh-CN" altLang="en-US" dirty="0"/>
              <a:t>借助栏杆实现对角线构图</a:t>
            </a:r>
            <a:endParaRPr lang="en-US" altLang="zh-CN" dirty="0"/>
          </a:p>
          <a:p>
            <a:endParaRPr lang="en-US" altLang="zh-CN" dirty="0"/>
          </a:p>
          <a:p>
            <a:r>
              <a:rPr lang="zh-CN" altLang="en-US" dirty="0"/>
              <a:t>模特的倾斜程度会让画面的表现力更强</a:t>
            </a:r>
          </a:p>
        </p:txBody>
      </p:sp>
    </p:spTree>
    <p:extLst>
      <p:ext uri="{BB962C8B-B14F-4D97-AF65-F5344CB8AC3E}">
        <p14:creationId xmlns:p14="http://schemas.microsoft.com/office/powerpoint/2010/main" val="1066375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户外, 人, 围栏, 草&#10;&#10;描述已自动生成">
            <a:extLst>
              <a:ext uri="{FF2B5EF4-FFF2-40B4-BE49-F238E27FC236}">
                <a16:creationId xmlns:a16="http://schemas.microsoft.com/office/drawing/2014/main" id="{91B3ED58-7D5B-DDCC-0812-24966AB66F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934" y="249116"/>
            <a:ext cx="5649113" cy="3810532"/>
          </a:xfrm>
          <a:prstGeom prst="rect">
            <a:avLst/>
          </a:prstGeom>
        </p:spPr>
      </p:pic>
      <p:grpSp>
        <p:nvGrpSpPr>
          <p:cNvPr id="14" name="组合 13">
            <a:extLst>
              <a:ext uri="{FF2B5EF4-FFF2-40B4-BE49-F238E27FC236}">
                <a16:creationId xmlns:a16="http://schemas.microsoft.com/office/drawing/2014/main" id="{9407C4DB-3194-11F0-41E4-1D47DD2CF04D}"/>
              </a:ext>
            </a:extLst>
          </p:cNvPr>
          <p:cNvGrpSpPr/>
          <p:nvPr/>
        </p:nvGrpSpPr>
        <p:grpSpPr>
          <a:xfrm>
            <a:off x="1843164" y="1579258"/>
            <a:ext cx="2313360" cy="2640960"/>
            <a:chOff x="1843164" y="1579258"/>
            <a:chExt cx="2313360" cy="2640960"/>
          </a:xfrm>
        </p:grpSpPr>
        <mc:AlternateContent xmlns:mc="http://schemas.openxmlformats.org/markup-compatibility/2006">
          <mc:Choice xmlns:p14="http://schemas.microsoft.com/office/powerpoint/2010/main" Requires="p14">
            <p:contentPart p14:bwMode="auto" r:id="rId3">
              <p14:nvContentPartPr>
                <p14:cNvPr id="4" name="墨迹 3">
                  <a:extLst>
                    <a:ext uri="{FF2B5EF4-FFF2-40B4-BE49-F238E27FC236}">
                      <a16:creationId xmlns:a16="http://schemas.microsoft.com/office/drawing/2014/main" id="{1C6D107D-A4AF-01BE-D5D7-199637E47F00}"/>
                    </a:ext>
                  </a:extLst>
                </p14:cNvPr>
                <p14:cNvContentPartPr/>
                <p14:nvPr/>
              </p14:nvContentPartPr>
              <p14:xfrm>
                <a:off x="3894084" y="1579258"/>
                <a:ext cx="262440" cy="419760"/>
              </p14:xfrm>
            </p:contentPart>
          </mc:Choice>
          <mc:Fallback>
            <p:pic>
              <p:nvPicPr>
                <p:cNvPr id="4" name="墨迹 3">
                  <a:extLst>
                    <a:ext uri="{FF2B5EF4-FFF2-40B4-BE49-F238E27FC236}">
                      <a16:creationId xmlns:a16="http://schemas.microsoft.com/office/drawing/2014/main" id="{1C6D107D-A4AF-01BE-D5D7-199637E47F00}"/>
                    </a:ext>
                  </a:extLst>
                </p:cNvPr>
                <p:cNvPicPr/>
                <p:nvPr/>
              </p:nvPicPr>
              <p:blipFill>
                <a:blip r:embed="rId4"/>
                <a:stretch>
                  <a:fillRect/>
                </a:stretch>
              </p:blipFill>
              <p:spPr>
                <a:xfrm>
                  <a:off x="3885084" y="1570618"/>
                  <a:ext cx="280080" cy="43740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5" name="墨迹 4">
                  <a:extLst>
                    <a:ext uri="{FF2B5EF4-FFF2-40B4-BE49-F238E27FC236}">
                      <a16:creationId xmlns:a16="http://schemas.microsoft.com/office/drawing/2014/main" id="{782C4F42-D4DC-9B0A-5231-298F0C924C93}"/>
                    </a:ext>
                  </a:extLst>
                </p14:cNvPr>
                <p14:cNvContentPartPr/>
                <p14:nvPr/>
              </p14:nvContentPartPr>
              <p14:xfrm>
                <a:off x="3874284" y="2013418"/>
                <a:ext cx="14400" cy="20520"/>
              </p14:xfrm>
            </p:contentPart>
          </mc:Choice>
          <mc:Fallback>
            <p:pic>
              <p:nvPicPr>
                <p:cNvPr id="5" name="墨迹 4">
                  <a:extLst>
                    <a:ext uri="{FF2B5EF4-FFF2-40B4-BE49-F238E27FC236}">
                      <a16:creationId xmlns:a16="http://schemas.microsoft.com/office/drawing/2014/main" id="{782C4F42-D4DC-9B0A-5231-298F0C924C93}"/>
                    </a:ext>
                  </a:extLst>
                </p:cNvPr>
                <p:cNvPicPr/>
                <p:nvPr/>
              </p:nvPicPr>
              <p:blipFill>
                <a:blip r:embed="rId6"/>
                <a:stretch>
                  <a:fillRect/>
                </a:stretch>
              </p:blipFill>
              <p:spPr>
                <a:xfrm>
                  <a:off x="3865644" y="2004418"/>
                  <a:ext cx="32040" cy="3816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7" name="墨迹 6">
                  <a:extLst>
                    <a:ext uri="{FF2B5EF4-FFF2-40B4-BE49-F238E27FC236}">
                      <a16:creationId xmlns:a16="http://schemas.microsoft.com/office/drawing/2014/main" id="{274F0489-DBAA-41A4-5C79-E795D5B840D3}"/>
                    </a:ext>
                  </a:extLst>
                </p14:cNvPr>
                <p14:cNvContentPartPr/>
                <p14:nvPr/>
              </p14:nvContentPartPr>
              <p14:xfrm>
                <a:off x="3525804" y="2142658"/>
                <a:ext cx="76680" cy="1061280"/>
              </p14:xfrm>
            </p:contentPart>
          </mc:Choice>
          <mc:Fallback>
            <p:pic>
              <p:nvPicPr>
                <p:cNvPr id="7" name="墨迹 6">
                  <a:extLst>
                    <a:ext uri="{FF2B5EF4-FFF2-40B4-BE49-F238E27FC236}">
                      <a16:creationId xmlns:a16="http://schemas.microsoft.com/office/drawing/2014/main" id="{274F0489-DBAA-41A4-5C79-E795D5B840D3}"/>
                    </a:ext>
                  </a:extLst>
                </p:cNvPr>
                <p:cNvPicPr/>
                <p:nvPr/>
              </p:nvPicPr>
              <p:blipFill>
                <a:blip r:embed="rId8"/>
                <a:stretch>
                  <a:fillRect/>
                </a:stretch>
              </p:blipFill>
              <p:spPr>
                <a:xfrm>
                  <a:off x="3516804" y="2134018"/>
                  <a:ext cx="94320" cy="107892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8" name="墨迹 7">
                  <a:extLst>
                    <a:ext uri="{FF2B5EF4-FFF2-40B4-BE49-F238E27FC236}">
                      <a16:creationId xmlns:a16="http://schemas.microsoft.com/office/drawing/2014/main" id="{B385F5F6-469D-5668-BF30-C51B2BB1803A}"/>
                    </a:ext>
                  </a:extLst>
                </p14:cNvPr>
                <p14:cNvContentPartPr/>
                <p14:nvPr/>
              </p14:nvContentPartPr>
              <p14:xfrm>
                <a:off x="2507004" y="3398338"/>
                <a:ext cx="1049400" cy="428760"/>
              </p14:xfrm>
            </p:contentPart>
          </mc:Choice>
          <mc:Fallback>
            <p:pic>
              <p:nvPicPr>
                <p:cNvPr id="8" name="墨迹 7">
                  <a:extLst>
                    <a:ext uri="{FF2B5EF4-FFF2-40B4-BE49-F238E27FC236}">
                      <a16:creationId xmlns:a16="http://schemas.microsoft.com/office/drawing/2014/main" id="{B385F5F6-469D-5668-BF30-C51B2BB1803A}"/>
                    </a:ext>
                  </a:extLst>
                </p:cNvPr>
                <p:cNvPicPr/>
                <p:nvPr/>
              </p:nvPicPr>
              <p:blipFill>
                <a:blip r:embed="rId10"/>
                <a:stretch>
                  <a:fillRect/>
                </a:stretch>
              </p:blipFill>
              <p:spPr>
                <a:xfrm>
                  <a:off x="2498364" y="3389698"/>
                  <a:ext cx="1067040" cy="44640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0" name="墨迹 9">
                  <a:extLst>
                    <a:ext uri="{FF2B5EF4-FFF2-40B4-BE49-F238E27FC236}">
                      <a16:creationId xmlns:a16="http://schemas.microsoft.com/office/drawing/2014/main" id="{F83F00DA-FF00-63D2-E231-7C50F7DD54D7}"/>
                    </a:ext>
                  </a:extLst>
                </p14:cNvPr>
                <p14:cNvContentPartPr/>
                <p14:nvPr/>
              </p14:nvContentPartPr>
              <p14:xfrm>
                <a:off x="2519244" y="3823858"/>
                <a:ext cx="11880" cy="396360"/>
              </p14:xfrm>
            </p:contentPart>
          </mc:Choice>
          <mc:Fallback>
            <p:pic>
              <p:nvPicPr>
                <p:cNvPr id="10" name="墨迹 9">
                  <a:extLst>
                    <a:ext uri="{FF2B5EF4-FFF2-40B4-BE49-F238E27FC236}">
                      <a16:creationId xmlns:a16="http://schemas.microsoft.com/office/drawing/2014/main" id="{F83F00DA-FF00-63D2-E231-7C50F7DD54D7}"/>
                    </a:ext>
                  </a:extLst>
                </p:cNvPr>
                <p:cNvPicPr/>
                <p:nvPr/>
              </p:nvPicPr>
              <p:blipFill>
                <a:blip r:embed="rId12"/>
                <a:stretch>
                  <a:fillRect/>
                </a:stretch>
              </p:blipFill>
              <p:spPr>
                <a:xfrm>
                  <a:off x="2510244" y="3814858"/>
                  <a:ext cx="29520" cy="41400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2" name="墨迹 11">
                  <a:extLst>
                    <a:ext uri="{FF2B5EF4-FFF2-40B4-BE49-F238E27FC236}">
                      <a16:creationId xmlns:a16="http://schemas.microsoft.com/office/drawing/2014/main" id="{971A061B-2C47-DFD6-A73A-FA295C8DC76C}"/>
                    </a:ext>
                  </a:extLst>
                </p14:cNvPr>
                <p14:cNvContentPartPr/>
                <p14:nvPr/>
              </p14:nvContentPartPr>
              <p14:xfrm>
                <a:off x="2450844" y="3082258"/>
                <a:ext cx="422280" cy="408960"/>
              </p14:xfrm>
            </p:contentPart>
          </mc:Choice>
          <mc:Fallback>
            <p:pic>
              <p:nvPicPr>
                <p:cNvPr id="12" name="墨迹 11">
                  <a:extLst>
                    <a:ext uri="{FF2B5EF4-FFF2-40B4-BE49-F238E27FC236}">
                      <a16:creationId xmlns:a16="http://schemas.microsoft.com/office/drawing/2014/main" id="{971A061B-2C47-DFD6-A73A-FA295C8DC76C}"/>
                    </a:ext>
                  </a:extLst>
                </p:cNvPr>
                <p:cNvPicPr/>
                <p:nvPr/>
              </p:nvPicPr>
              <p:blipFill>
                <a:blip r:embed="rId14"/>
                <a:stretch>
                  <a:fillRect/>
                </a:stretch>
              </p:blipFill>
              <p:spPr>
                <a:xfrm>
                  <a:off x="2441844" y="3073618"/>
                  <a:ext cx="439920" cy="42660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3" name="墨迹 12">
                  <a:extLst>
                    <a:ext uri="{FF2B5EF4-FFF2-40B4-BE49-F238E27FC236}">
                      <a16:creationId xmlns:a16="http://schemas.microsoft.com/office/drawing/2014/main" id="{47FC9B81-8573-2198-DF18-7B2AC3CA2504}"/>
                    </a:ext>
                  </a:extLst>
                </p14:cNvPr>
                <p14:cNvContentPartPr/>
                <p14:nvPr/>
              </p14:nvContentPartPr>
              <p14:xfrm>
                <a:off x="1843164" y="2488978"/>
                <a:ext cx="549000" cy="531360"/>
              </p14:xfrm>
            </p:contentPart>
          </mc:Choice>
          <mc:Fallback>
            <p:pic>
              <p:nvPicPr>
                <p:cNvPr id="13" name="墨迹 12">
                  <a:extLst>
                    <a:ext uri="{FF2B5EF4-FFF2-40B4-BE49-F238E27FC236}">
                      <a16:creationId xmlns:a16="http://schemas.microsoft.com/office/drawing/2014/main" id="{47FC9B81-8573-2198-DF18-7B2AC3CA2504}"/>
                    </a:ext>
                  </a:extLst>
                </p:cNvPr>
                <p:cNvPicPr/>
                <p:nvPr/>
              </p:nvPicPr>
              <p:blipFill>
                <a:blip r:embed="rId16"/>
                <a:stretch>
                  <a:fillRect/>
                </a:stretch>
              </p:blipFill>
              <p:spPr>
                <a:xfrm>
                  <a:off x="1834524" y="2480338"/>
                  <a:ext cx="566640" cy="549000"/>
                </a:xfrm>
                <a:prstGeom prst="rect">
                  <a:avLst/>
                </a:prstGeom>
              </p:spPr>
            </p:pic>
          </mc:Fallback>
        </mc:AlternateContent>
      </p:grpSp>
      <p:grpSp>
        <p:nvGrpSpPr>
          <p:cNvPr id="31" name="组合 30">
            <a:extLst>
              <a:ext uri="{FF2B5EF4-FFF2-40B4-BE49-F238E27FC236}">
                <a16:creationId xmlns:a16="http://schemas.microsoft.com/office/drawing/2014/main" id="{22701C02-E0C2-9264-D9F1-BCFC38D14F1B}"/>
              </a:ext>
            </a:extLst>
          </p:cNvPr>
          <p:cNvGrpSpPr/>
          <p:nvPr/>
        </p:nvGrpSpPr>
        <p:grpSpPr>
          <a:xfrm>
            <a:off x="1228284" y="1633978"/>
            <a:ext cx="887760" cy="934560"/>
            <a:chOff x="1228284" y="1633978"/>
            <a:chExt cx="887760" cy="934560"/>
          </a:xfrm>
        </p:grpSpPr>
        <mc:AlternateContent xmlns:mc="http://schemas.openxmlformats.org/markup-compatibility/2006">
          <mc:Choice xmlns:p14="http://schemas.microsoft.com/office/powerpoint/2010/main" Requires="p14">
            <p:contentPart p14:bwMode="auto" r:id="rId17">
              <p14:nvContentPartPr>
                <p14:cNvPr id="15" name="墨迹 14">
                  <a:extLst>
                    <a:ext uri="{FF2B5EF4-FFF2-40B4-BE49-F238E27FC236}">
                      <a16:creationId xmlns:a16="http://schemas.microsoft.com/office/drawing/2014/main" id="{4EDBFF15-B495-6D0A-54A4-D8E8160DE84B}"/>
                    </a:ext>
                  </a:extLst>
                </p14:cNvPr>
                <p14:cNvContentPartPr/>
                <p14:nvPr/>
              </p14:nvContentPartPr>
              <p14:xfrm>
                <a:off x="1442844" y="1765018"/>
                <a:ext cx="404640" cy="654840"/>
              </p14:xfrm>
            </p:contentPart>
          </mc:Choice>
          <mc:Fallback>
            <p:pic>
              <p:nvPicPr>
                <p:cNvPr id="15" name="墨迹 14">
                  <a:extLst>
                    <a:ext uri="{FF2B5EF4-FFF2-40B4-BE49-F238E27FC236}">
                      <a16:creationId xmlns:a16="http://schemas.microsoft.com/office/drawing/2014/main" id="{4EDBFF15-B495-6D0A-54A4-D8E8160DE84B}"/>
                    </a:ext>
                  </a:extLst>
                </p:cNvPr>
                <p:cNvPicPr/>
                <p:nvPr/>
              </p:nvPicPr>
              <p:blipFill>
                <a:blip r:embed="rId18"/>
                <a:stretch>
                  <a:fillRect/>
                </a:stretch>
              </p:blipFill>
              <p:spPr>
                <a:xfrm>
                  <a:off x="1433844" y="1756378"/>
                  <a:ext cx="422280" cy="67248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16" name="墨迹 15">
                  <a:extLst>
                    <a:ext uri="{FF2B5EF4-FFF2-40B4-BE49-F238E27FC236}">
                      <a16:creationId xmlns:a16="http://schemas.microsoft.com/office/drawing/2014/main" id="{AD58B0B1-C56A-5872-F272-F6B2BFF698AB}"/>
                    </a:ext>
                  </a:extLst>
                </p14:cNvPr>
                <p14:cNvContentPartPr/>
                <p14:nvPr/>
              </p14:nvContentPartPr>
              <p14:xfrm>
                <a:off x="1233684" y="1662418"/>
                <a:ext cx="198000" cy="96840"/>
              </p14:xfrm>
            </p:contentPart>
          </mc:Choice>
          <mc:Fallback>
            <p:pic>
              <p:nvPicPr>
                <p:cNvPr id="16" name="墨迹 15">
                  <a:extLst>
                    <a:ext uri="{FF2B5EF4-FFF2-40B4-BE49-F238E27FC236}">
                      <a16:creationId xmlns:a16="http://schemas.microsoft.com/office/drawing/2014/main" id="{AD58B0B1-C56A-5872-F272-F6B2BFF698AB}"/>
                    </a:ext>
                  </a:extLst>
                </p:cNvPr>
                <p:cNvPicPr/>
                <p:nvPr/>
              </p:nvPicPr>
              <p:blipFill>
                <a:blip r:embed="rId20"/>
                <a:stretch>
                  <a:fillRect/>
                </a:stretch>
              </p:blipFill>
              <p:spPr>
                <a:xfrm>
                  <a:off x="1225044" y="1653778"/>
                  <a:ext cx="215640" cy="11448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17" name="墨迹 16">
                  <a:extLst>
                    <a:ext uri="{FF2B5EF4-FFF2-40B4-BE49-F238E27FC236}">
                      <a16:creationId xmlns:a16="http://schemas.microsoft.com/office/drawing/2014/main" id="{383593A3-0F1D-EC4A-931F-29A12B0C0B80}"/>
                    </a:ext>
                  </a:extLst>
                </p14:cNvPr>
                <p14:cNvContentPartPr/>
                <p14:nvPr/>
              </p14:nvContentPartPr>
              <p14:xfrm>
                <a:off x="1228284" y="1773298"/>
                <a:ext cx="421920" cy="631080"/>
              </p14:xfrm>
            </p:contentPart>
          </mc:Choice>
          <mc:Fallback>
            <p:pic>
              <p:nvPicPr>
                <p:cNvPr id="17" name="墨迹 16">
                  <a:extLst>
                    <a:ext uri="{FF2B5EF4-FFF2-40B4-BE49-F238E27FC236}">
                      <a16:creationId xmlns:a16="http://schemas.microsoft.com/office/drawing/2014/main" id="{383593A3-0F1D-EC4A-931F-29A12B0C0B80}"/>
                    </a:ext>
                  </a:extLst>
                </p:cNvPr>
                <p:cNvPicPr/>
                <p:nvPr/>
              </p:nvPicPr>
              <p:blipFill>
                <a:blip r:embed="rId22"/>
                <a:stretch>
                  <a:fillRect/>
                </a:stretch>
              </p:blipFill>
              <p:spPr>
                <a:xfrm>
                  <a:off x="1219284" y="1764298"/>
                  <a:ext cx="439560" cy="64872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18" name="墨迹 17">
                  <a:extLst>
                    <a:ext uri="{FF2B5EF4-FFF2-40B4-BE49-F238E27FC236}">
                      <a16:creationId xmlns:a16="http://schemas.microsoft.com/office/drawing/2014/main" id="{DEF6869A-7E7E-238B-6B82-B46B92240979}"/>
                    </a:ext>
                  </a:extLst>
                </p14:cNvPr>
                <p14:cNvContentPartPr/>
                <p14:nvPr/>
              </p14:nvContentPartPr>
              <p14:xfrm>
                <a:off x="1431324" y="1654858"/>
                <a:ext cx="109800" cy="26640"/>
              </p14:xfrm>
            </p:contentPart>
          </mc:Choice>
          <mc:Fallback>
            <p:pic>
              <p:nvPicPr>
                <p:cNvPr id="18" name="墨迹 17">
                  <a:extLst>
                    <a:ext uri="{FF2B5EF4-FFF2-40B4-BE49-F238E27FC236}">
                      <a16:creationId xmlns:a16="http://schemas.microsoft.com/office/drawing/2014/main" id="{DEF6869A-7E7E-238B-6B82-B46B92240979}"/>
                    </a:ext>
                  </a:extLst>
                </p:cNvPr>
                <p:cNvPicPr/>
                <p:nvPr/>
              </p:nvPicPr>
              <p:blipFill>
                <a:blip r:embed="rId24"/>
                <a:stretch>
                  <a:fillRect/>
                </a:stretch>
              </p:blipFill>
              <p:spPr>
                <a:xfrm>
                  <a:off x="1422684" y="1645858"/>
                  <a:ext cx="127440" cy="4428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19" name="墨迹 18">
                  <a:extLst>
                    <a:ext uri="{FF2B5EF4-FFF2-40B4-BE49-F238E27FC236}">
                      <a16:creationId xmlns:a16="http://schemas.microsoft.com/office/drawing/2014/main" id="{B1025E33-AFBE-3F0E-73DF-C1F0C2151480}"/>
                    </a:ext>
                  </a:extLst>
                </p14:cNvPr>
                <p14:cNvContentPartPr/>
                <p14:nvPr/>
              </p14:nvContentPartPr>
              <p14:xfrm>
                <a:off x="1551204" y="1653058"/>
                <a:ext cx="352080" cy="871200"/>
              </p14:xfrm>
            </p:contentPart>
          </mc:Choice>
          <mc:Fallback>
            <p:pic>
              <p:nvPicPr>
                <p:cNvPr id="19" name="墨迹 18">
                  <a:extLst>
                    <a:ext uri="{FF2B5EF4-FFF2-40B4-BE49-F238E27FC236}">
                      <a16:creationId xmlns:a16="http://schemas.microsoft.com/office/drawing/2014/main" id="{B1025E33-AFBE-3F0E-73DF-C1F0C2151480}"/>
                    </a:ext>
                  </a:extLst>
                </p:cNvPr>
                <p:cNvPicPr/>
                <p:nvPr/>
              </p:nvPicPr>
              <p:blipFill>
                <a:blip r:embed="rId26"/>
                <a:stretch>
                  <a:fillRect/>
                </a:stretch>
              </p:blipFill>
              <p:spPr>
                <a:xfrm>
                  <a:off x="1542204" y="1644058"/>
                  <a:ext cx="369720" cy="88884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20" name="墨迹 19">
                  <a:extLst>
                    <a:ext uri="{FF2B5EF4-FFF2-40B4-BE49-F238E27FC236}">
                      <a16:creationId xmlns:a16="http://schemas.microsoft.com/office/drawing/2014/main" id="{1FE09F35-EBB5-5DB0-E759-31B9AE8225ED}"/>
                    </a:ext>
                  </a:extLst>
                </p14:cNvPr>
                <p14:cNvContentPartPr/>
                <p14:nvPr/>
              </p14:nvContentPartPr>
              <p14:xfrm>
                <a:off x="1565604" y="2345338"/>
                <a:ext cx="226440" cy="185760"/>
              </p14:xfrm>
            </p:contentPart>
          </mc:Choice>
          <mc:Fallback>
            <p:pic>
              <p:nvPicPr>
                <p:cNvPr id="20" name="墨迹 19">
                  <a:extLst>
                    <a:ext uri="{FF2B5EF4-FFF2-40B4-BE49-F238E27FC236}">
                      <a16:creationId xmlns:a16="http://schemas.microsoft.com/office/drawing/2014/main" id="{1FE09F35-EBB5-5DB0-E759-31B9AE8225ED}"/>
                    </a:ext>
                  </a:extLst>
                </p:cNvPr>
                <p:cNvPicPr/>
                <p:nvPr/>
              </p:nvPicPr>
              <p:blipFill>
                <a:blip r:embed="rId28"/>
                <a:stretch>
                  <a:fillRect/>
                </a:stretch>
              </p:blipFill>
              <p:spPr>
                <a:xfrm>
                  <a:off x="1556604" y="2336698"/>
                  <a:ext cx="244080" cy="20340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22" name="墨迹 21">
                  <a:extLst>
                    <a:ext uri="{FF2B5EF4-FFF2-40B4-BE49-F238E27FC236}">
                      <a16:creationId xmlns:a16="http://schemas.microsoft.com/office/drawing/2014/main" id="{CB118EC8-F4D4-555D-0D3D-C9CA925E9FD1}"/>
                    </a:ext>
                  </a:extLst>
                </p14:cNvPr>
                <p14:cNvContentPartPr/>
                <p14:nvPr/>
              </p14:nvContentPartPr>
              <p14:xfrm>
                <a:off x="1468404" y="1633978"/>
                <a:ext cx="312840" cy="352800"/>
              </p14:xfrm>
            </p:contentPart>
          </mc:Choice>
          <mc:Fallback>
            <p:pic>
              <p:nvPicPr>
                <p:cNvPr id="22" name="墨迹 21">
                  <a:extLst>
                    <a:ext uri="{FF2B5EF4-FFF2-40B4-BE49-F238E27FC236}">
                      <a16:creationId xmlns:a16="http://schemas.microsoft.com/office/drawing/2014/main" id="{CB118EC8-F4D4-555D-0D3D-C9CA925E9FD1}"/>
                    </a:ext>
                  </a:extLst>
                </p:cNvPr>
                <p:cNvPicPr/>
                <p:nvPr/>
              </p:nvPicPr>
              <p:blipFill>
                <a:blip r:embed="rId30"/>
                <a:stretch>
                  <a:fillRect/>
                </a:stretch>
              </p:blipFill>
              <p:spPr>
                <a:xfrm>
                  <a:off x="1459404" y="1624978"/>
                  <a:ext cx="330480" cy="37044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23" name="墨迹 22">
                  <a:extLst>
                    <a:ext uri="{FF2B5EF4-FFF2-40B4-BE49-F238E27FC236}">
                      <a16:creationId xmlns:a16="http://schemas.microsoft.com/office/drawing/2014/main" id="{B4C0B950-4211-383F-B755-41F1ECA7E307}"/>
                    </a:ext>
                  </a:extLst>
                </p14:cNvPr>
                <p14:cNvContentPartPr/>
                <p14:nvPr/>
              </p14:nvContentPartPr>
              <p14:xfrm>
                <a:off x="1782684" y="1994698"/>
                <a:ext cx="143640" cy="244080"/>
              </p14:xfrm>
            </p:contentPart>
          </mc:Choice>
          <mc:Fallback>
            <p:pic>
              <p:nvPicPr>
                <p:cNvPr id="23" name="墨迹 22">
                  <a:extLst>
                    <a:ext uri="{FF2B5EF4-FFF2-40B4-BE49-F238E27FC236}">
                      <a16:creationId xmlns:a16="http://schemas.microsoft.com/office/drawing/2014/main" id="{B4C0B950-4211-383F-B755-41F1ECA7E307}"/>
                    </a:ext>
                  </a:extLst>
                </p:cNvPr>
                <p:cNvPicPr/>
                <p:nvPr/>
              </p:nvPicPr>
              <p:blipFill>
                <a:blip r:embed="rId32"/>
                <a:stretch>
                  <a:fillRect/>
                </a:stretch>
              </p:blipFill>
              <p:spPr>
                <a:xfrm>
                  <a:off x="1773684" y="1986058"/>
                  <a:ext cx="161280" cy="26172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24" name="墨迹 23">
                  <a:extLst>
                    <a:ext uri="{FF2B5EF4-FFF2-40B4-BE49-F238E27FC236}">
                      <a16:creationId xmlns:a16="http://schemas.microsoft.com/office/drawing/2014/main" id="{882AA961-3FBA-41DE-A53D-6079E3171BA2}"/>
                    </a:ext>
                  </a:extLst>
                </p14:cNvPr>
                <p14:cNvContentPartPr/>
                <p14:nvPr/>
              </p14:nvContentPartPr>
              <p14:xfrm>
                <a:off x="1865844" y="2095858"/>
                <a:ext cx="196920" cy="10440"/>
              </p14:xfrm>
            </p:contentPart>
          </mc:Choice>
          <mc:Fallback>
            <p:pic>
              <p:nvPicPr>
                <p:cNvPr id="24" name="墨迹 23">
                  <a:extLst>
                    <a:ext uri="{FF2B5EF4-FFF2-40B4-BE49-F238E27FC236}">
                      <a16:creationId xmlns:a16="http://schemas.microsoft.com/office/drawing/2014/main" id="{882AA961-3FBA-41DE-A53D-6079E3171BA2}"/>
                    </a:ext>
                  </a:extLst>
                </p:cNvPr>
                <p:cNvPicPr/>
                <p:nvPr/>
              </p:nvPicPr>
              <p:blipFill>
                <a:blip r:embed="rId34"/>
                <a:stretch>
                  <a:fillRect/>
                </a:stretch>
              </p:blipFill>
              <p:spPr>
                <a:xfrm>
                  <a:off x="1856844" y="2086858"/>
                  <a:ext cx="214560" cy="28080"/>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25" name="墨迹 24">
                  <a:extLst>
                    <a:ext uri="{FF2B5EF4-FFF2-40B4-BE49-F238E27FC236}">
                      <a16:creationId xmlns:a16="http://schemas.microsoft.com/office/drawing/2014/main" id="{FD019774-7179-9CA0-E657-91B3CCCA7B5A}"/>
                    </a:ext>
                  </a:extLst>
                </p14:cNvPr>
                <p14:cNvContentPartPr/>
                <p14:nvPr/>
              </p14:nvContentPartPr>
              <p14:xfrm>
                <a:off x="2068884" y="2161018"/>
                <a:ext cx="47160" cy="208080"/>
              </p14:xfrm>
            </p:contentPart>
          </mc:Choice>
          <mc:Fallback>
            <p:pic>
              <p:nvPicPr>
                <p:cNvPr id="25" name="墨迹 24">
                  <a:extLst>
                    <a:ext uri="{FF2B5EF4-FFF2-40B4-BE49-F238E27FC236}">
                      <a16:creationId xmlns:a16="http://schemas.microsoft.com/office/drawing/2014/main" id="{FD019774-7179-9CA0-E657-91B3CCCA7B5A}"/>
                    </a:ext>
                  </a:extLst>
                </p:cNvPr>
                <p:cNvPicPr/>
                <p:nvPr/>
              </p:nvPicPr>
              <p:blipFill>
                <a:blip r:embed="rId36"/>
                <a:stretch>
                  <a:fillRect/>
                </a:stretch>
              </p:blipFill>
              <p:spPr>
                <a:xfrm>
                  <a:off x="2059884" y="2152018"/>
                  <a:ext cx="64800" cy="22572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26" name="墨迹 25">
                  <a:extLst>
                    <a:ext uri="{FF2B5EF4-FFF2-40B4-BE49-F238E27FC236}">
                      <a16:creationId xmlns:a16="http://schemas.microsoft.com/office/drawing/2014/main" id="{1804B52F-0D6C-96B3-A211-143BC25BA094}"/>
                    </a:ext>
                  </a:extLst>
                </p14:cNvPr>
                <p14:cNvContentPartPr/>
                <p14:nvPr/>
              </p14:nvContentPartPr>
              <p14:xfrm>
                <a:off x="1915164" y="2392138"/>
                <a:ext cx="181800" cy="122760"/>
              </p14:xfrm>
            </p:contentPart>
          </mc:Choice>
          <mc:Fallback>
            <p:pic>
              <p:nvPicPr>
                <p:cNvPr id="26" name="墨迹 25">
                  <a:extLst>
                    <a:ext uri="{FF2B5EF4-FFF2-40B4-BE49-F238E27FC236}">
                      <a16:creationId xmlns:a16="http://schemas.microsoft.com/office/drawing/2014/main" id="{1804B52F-0D6C-96B3-A211-143BC25BA094}"/>
                    </a:ext>
                  </a:extLst>
                </p:cNvPr>
                <p:cNvPicPr/>
                <p:nvPr/>
              </p:nvPicPr>
              <p:blipFill>
                <a:blip r:embed="rId38"/>
                <a:stretch>
                  <a:fillRect/>
                </a:stretch>
              </p:blipFill>
              <p:spPr>
                <a:xfrm>
                  <a:off x="1906164" y="2383138"/>
                  <a:ext cx="199440" cy="140400"/>
                </a:xfrm>
                <a:prstGeom prst="rect">
                  <a:avLst/>
                </a:prstGeom>
              </p:spPr>
            </p:pic>
          </mc:Fallback>
        </mc:AlternateContent>
        <mc:AlternateContent xmlns:mc="http://schemas.openxmlformats.org/markup-compatibility/2006">
          <mc:Choice xmlns:p14="http://schemas.microsoft.com/office/powerpoint/2010/main" Requires="p14">
            <p:contentPart p14:bwMode="auto" r:id="rId39">
              <p14:nvContentPartPr>
                <p14:cNvPr id="27" name="墨迹 26">
                  <a:extLst>
                    <a:ext uri="{FF2B5EF4-FFF2-40B4-BE49-F238E27FC236}">
                      <a16:creationId xmlns:a16="http://schemas.microsoft.com/office/drawing/2014/main" id="{416F2659-1FA0-8BAA-9BAD-601A07632ED1}"/>
                    </a:ext>
                  </a:extLst>
                </p14:cNvPr>
                <p14:cNvContentPartPr/>
                <p14:nvPr/>
              </p14:nvContentPartPr>
              <p14:xfrm>
                <a:off x="1459404" y="2234818"/>
                <a:ext cx="331920" cy="314640"/>
              </p14:xfrm>
            </p:contentPart>
          </mc:Choice>
          <mc:Fallback>
            <p:pic>
              <p:nvPicPr>
                <p:cNvPr id="27" name="墨迹 26">
                  <a:extLst>
                    <a:ext uri="{FF2B5EF4-FFF2-40B4-BE49-F238E27FC236}">
                      <a16:creationId xmlns:a16="http://schemas.microsoft.com/office/drawing/2014/main" id="{416F2659-1FA0-8BAA-9BAD-601A07632ED1}"/>
                    </a:ext>
                  </a:extLst>
                </p:cNvPr>
                <p:cNvPicPr/>
                <p:nvPr/>
              </p:nvPicPr>
              <p:blipFill>
                <a:blip r:embed="rId40"/>
                <a:stretch>
                  <a:fillRect/>
                </a:stretch>
              </p:blipFill>
              <p:spPr>
                <a:xfrm>
                  <a:off x="1450404" y="2226178"/>
                  <a:ext cx="349560" cy="332280"/>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28" name="墨迹 27">
                  <a:extLst>
                    <a:ext uri="{FF2B5EF4-FFF2-40B4-BE49-F238E27FC236}">
                      <a16:creationId xmlns:a16="http://schemas.microsoft.com/office/drawing/2014/main" id="{B2302C49-2530-BF0E-D46A-9679D7CA7272}"/>
                    </a:ext>
                  </a:extLst>
                </p14:cNvPr>
                <p14:cNvContentPartPr/>
                <p14:nvPr/>
              </p14:nvContentPartPr>
              <p14:xfrm>
                <a:off x="1700604" y="2549098"/>
                <a:ext cx="128160" cy="19440"/>
              </p14:xfrm>
            </p:contentPart>
          </mc:Choice>
          <mc:Fallback>
            <p:pic>
              <p:nvPicPr>
                <p:cNvPr id="28" name="墨迹 27">
                  <a:extLst>
                    <a:ext uri="{FF2B5EF4-FFF2-40B4-BE49-F238E27FC236}">
                      <a16:creationId xmlns:a16="http://schemas.microsoft.com/office/drawing/2014/main" id="{B2302C49-2530-BF0E-D46A-9679D7CA7272}"/>
                    </a:ext>
                  </a:extLst>
                </p:cNvPr>
                <p:cNvPicPr/>
                <p:nvPr/>
              </p:nvPicPr>
              <p:blipFill>
                <a:blip r:embed="rId42"/>
                <a:stretch>
                  <a:fillRect/>
                </a:stretch>
              </p:blipFill>
              <p:spPr>
                <a:xfrm>
                  <a:off x="1691964" y="2540458"/>
                  <a:ext cx="145800" cy="37080"/>
                </a:xfrm>
                <a:prstGeom prst="rect">
                  <a:avLst/>
                </a:prstGeom>
              </p:spPr>
            </p:pic>
          </mc:Fallback>
        </mc:AlternateContent>
        <mc:AlternateContent xmlns:mc="http://schemas.openxmlformats.org/markup-compatibility/2006">
          <mc:Choice xmlns:p14="http://schemas.microsoft.com/office/powerpoint/2010/main" Requires="p14">
            <p:contentPart p14:bwMode="auto" r:id="rId43">
              <p14:nvContentPartPr>
                <p14:cNvPr id="30" name="墨迹 29">
                  <a:extLst>
                    <a:ext uri="{FF2B5EF4-FFF2-40B4-BE49-F238E27FC236}">
                      <a16:creationId xmlns:a16="http://schemas.microsoft.com/office/drawing/2014/main" id="{CA3F455C-8D8E-D558-30EF-DDD712752500}"/>
                    </a:ext>
                  </a:extLst>
                </p14:cNvPr>
                <p14:cNvContentPartPr/>
                <p14:nvPr/>
              </p14:nvContentPartPr>
              <p14:xfrm>
                <a:off x="1236564" y="1791658"/>
                <a:ext cx="285480" cy="500040"/>
              </p14:xfrm>
            </p:contentPart>
          </mc:Choice>
          <mc:Fallback>
            <p:pic>
              <p:nvPicPr>
                <p:cNvPr id="30" name="墨迹 29">
                  <a:extLst>
                    <a:ext uri="{FF2B5EF4-FFF2-40B4-BE49-F238E27FC236}">
                      <a16:creationId xmlns:a16="http://schemas.microsoft.com/office/drawing/2014/main" id="{CA3F455C-8D8E-D558-30EF-DDD712752500}"/>
                    </a:ext>
                  </a:extLst>
                </p:cNvPr>
                <p:cNvPicPr/>
                <p:nvPr/>
              </p:nvPicPr>
              <p:blipFill>
                <a:blip r:embed="rId44"/>
                <a:stretch>
                  <a:fillRect/>
                </a:stretch>
              </p:blipFill>
              <p:spPr>
                <a:xfrm>
                  <a:off x="1227924" y="1782658"/>
                  <a:ext cx="303120" cy="517680"/>
                </a:xfrm>
                <a:prstGeom prst="rect">
                  <a:avLst/>
                </a:prstGeom>
              </p:spPr>
            </p:pic>
          </mc:Fallback>
        </mc:AlternateContent>
      </p:grpSp>
      <p:sp>
        <p:nvSpPr>
          <p:cNvPr id="32" name="文本框 31">
            <a:extLst>
              <a:ext uri="{FF2B5EF4-FFF2-40B4-BE49-F238E27FC236}">
                <a16:creationId xmlns:a16="http://schemas.microsoft.com/office/drawing/2014/main" id="{34F5EFEF-11A5-D0E9-1059-9C0A88095632}"/>
              </a:ext>
            </a:extLst>
          </p:cNvPr>
          <p:cNvSpPr txBox="1"/>
          <p:nvPr/>
        </p:nvSpPr>
        <p:spPr>
          <a:xfrm>
            <a:off x="7121236" y="692727"/>
            <a:ext cx="3999346" cy="2585323"/>
          </a:xfrm>
          <a:prstGeom prst="rect">
            <a:avLst/>
          </a:prstGeom>
          <a:noFill/>
        </p:spPr>
        <p:txBody>
          <a:bodyPr wrap="square" rtlCol="0">
            <a:spAutoFit/>
          </a:bodyPr>
          <a:lstStyle/>
          <a:p>
            <a:r>
              <a:rPr lang="zh-CN" altLang="en-US" dirty="0"/>
              <a:t>根据线条底层逻辑：下松上紧</a:t>
            </a:r>
            <a:endParaRPr lang="en-US" altLang="zh-CN" dirty="0"/>
          </a:p>
          <a:p>
            <a:endParaRPr lang="en-US" altLang="zh-CN" dirty="0"/>
          </a:p>
          <a:p>
            <a:r>
              <a:rPr lang="zh-CN" altLang="en-US" dirty="0"/>
              <a:t>所以手臂动作幅度不宜这么大有些画面失衡</a:t>
            </a:r>
            <a:endParaRPr lang="en-US" altLang="zh-CN" dirty="0"/>
          </a:p>
          <a:p>
            <a:r>
              <a:rPr lang="zh-CN" altLang="en-US" dirty="0"/>
              <a:t>可以换成绿色线条的动作</a:t>
            </a:r>
            <a:endParaRPr lang="en-US" altLang="zh-CN" dirty="0"/>
          </a:p>
          <a:p>
            <a:endParaRPr lang="en-US" altLang="zh-CN" dirty="0"/>
          </a:p>
          <a:p>
            <a:r>
              <a:rPr lang="zh-CN" altLang="en-US" dirty="0"/>
              <a:t>脚面尽量绷直，如果出现这种类似于直角的弯曲角度会损失流畅性动作生硬</a:t>
            </a:r>
          </a:p>
        </p:txBody>
      </p:sp>
      <p:grpSp>
        <p:nvGrpSpPr>
          <p:cNvPr id="50" name="组合 49">
            <a:extLst>
              <a:ext uri="{FF2B5EF4-FFF2-40B4-BE49-F238E27FC236}">
                <a16:creationId xmlns:a16="http://schemas.microsoft.com/office/drawing/2014/main" id="{9481FA7B-E31B-E013-0513-80AE1C6CD91D}"/>
              </a:ext>
            </a:extLst>
          </p:cNvPr>
          <p:cNvGrpSpPr/>
          <p:nvPr/>
        </p:nvGrpSpPr>
        <p:grpSpPr>
          <a:xfrm>
            <a:off x="3897684" y="2346058"/>
            <a:ext cx="1491480" cy="1607760"/>
            <a:chOff x="3897684" y="2346058"/>
            <a:chExt cx="1491480" cy="1607760"/>
          </a:xfrm>
        </p:grpSpPr>
        <mc:AlternateContent xmlns:mc="http://schemas.openxmlformats.org/markup-compatibility/2006">
          <mc:Choice xmlns:p14="http://schemas.microsoft.com/office/powerpoint/2010/main" Requires="p14">
            <p:contentPart p14:bwMode="auto" r:id="rId45">
              <p14:nvContentPartPr>
                <p14:cNvPr id="33" name="墨迹 32">
                  <a:extLst>
                    <a:ext uri="{FF2B5EF4-FFF2-40B4-BE49-F238E27FC236}">
                      <a16:creationId xmlns:a16="http://schemas.microsoft.com/office/drawing/2014/main" id="{FA4FCE30-F5B8-4AE3-261F-40EC22EFD628}"/>
                    </a:ext>
                  </a:extLst>
                </p14:cNvPr>
                <p14:cNvContentPartPr/>
                <p14:nvPr/>
              </p14:nvContentPartPr>
              <p14:xfrm>
                <a:off x="3897684" y="2346058"/>
                <a:ext cx="229680" cy="767520"/>
              </p14:xfrm>
            </p:contentPart>
          </mc:Choice>
          <mc:Fallback>
            <p:pic>
              <p:nvPicPr>
                <p:cNvPr id="33" name="墨迹 32">
                  <a:extLst>
                    <a:ext uri="{FF2B5EF4-FFF2-40B4-BE49-F238E27FC236}">
                      <a16:creationId xmlns:a16="http://schemas.microsoft.com/office/drawing/2014/main" id="{FA4FCE30-F5B8-4AE3-261F-40EC22EFD628}"/>
                    </a:ext>
                  </a:extLst>
                </p:cNvPr>
                <p:cNvPicPr/>
                <p:nvPr/>
              </p:nvPicPr>
              <p:blipFill>
                <a:blip r:embed="rId46"/>
                <a:stretch>
                  <a:fillRect/>
                </a:stretch>
              </p:blipFill>
              <p:spPr>
                <a:xfrm>
                  <a:off x="3889044" y="2337058"/>
                  <a:ext cx="247320" cy="785160"/>
                </a:xfrm>
                <a:prstGeom prst="rect">
                  <a:avLst/>
                </a:prstGeom>
              </p:spPr>
            </p:pic>
          </mc:Fallback>
        </mc:AlternateContent>
        <mc:AlternateContent xmlns:mc="http://schemas.openxmlformats.org/markup-compatibility/2006">
          <mc:Choice xmlns:p14="http://schemas.microsoft.com/office/powerpoint/2010/main" Requires="p14">
            <p:contentPart p14:bwMode="auto" r:id="rId47">
              <p14:nvContentPartPr>
                <p14:cNvPr id="34" name="墨迹 33">
                  <a:extLst>
                    <a:ext uri="{FF2B5EF4-FFF2-40B4-BE49-F238E27FC236}">
                      <a16:creationId xmlns:a16="http://schemas.microsoft.com/office/drawing/2014/main" id="{A81AF0B4-D3D3-14DC-25D7-D4A637569C98}"/>
                    </a:ext>
                  </a:extLst>
                </p14:cNvPr>
                <p14:cNvContentPartPr/>
                <p14:nvPr/>
              </p14:nvContentPartPr>
              <p14:xfrm>
                <a:off x="4080564" y="3110338"/>
                <a:ext cx="105840" cy="133920"/>
              </p14:xfrm>
            </p:contentPart>
          </mc:Choice>
          <mc:Fallback>
            <p:pic>
              <p:nvPicPr>
                <p:cNvPr id="34" name="墨迹 33">
                  <a:extLst>
                    <a:ext uri="{FF2B5EF4-FFF2-40B4-BE49-F238E27FC236}">
                      <a16:creationId xmlns:a16="http://schemas.microsoft.com/office/drawing/2014/main" id="{A81AF0B4-D3D3-14DC-25D7-D4A637569C98}"/>
                    </a:ext>
                  </a:extLst>
                </p:cNvPr>
                <p:cNvPicPr/>
                <p:nvPr/>
              </p:nvPicPr>
              <p:blipFill>
                <a:blip r:embed="rId48"/>
                <a:stretch>
                  <a:fillRect/>
                </a:stretch>
              </p:blipFill>
              <p:spPr>
                <a:xfrm>
                  <a:off x="4071564" y="3101698"/>
                  <a:ext cx="123480" cy="151560"/>
                </a:xfrm>
                <a:prstGeom prst="rect">
                  <a:avLst/>
                </a:prstGeom>
              </p:spPr>
            </p:pic>
          </mc:Fallback>
        </mc:AlternateContent>
        <mc:AlternateContent xmlns:mc="http://schemas.openxmlformats.org/markup-compatibility/2006">
          <mc:Choice xmlns:p14="http://schemas.microsoft.com/office/powerpoint/2010/main" Requires="p14">
            <p:contentPart p14:bwMode="auto" r:id="rId49">
              <p14:nvContentPartPr>
                <p14:cNvPr id="35" name="墨迹 34">
                  <a:extLst>
                    <a:ext uri="{FF2B5EF4-FFF2-40B4-BE49-F238E27FC236}">
                      <a16:creationId xmlns:a16="http://schemas.microsoft.com/office/drawing/2014/main" id="{A47E2AD4-B597-D0E3-0592-9701547A6359}"/>
                    </a:ext>
                  </a:extLst>
                </p14:cNvPr>
                <p14:cNvContentPartPr/>
                <p14:nvPr/>
              </p14:nvContentPartPr>
              <p14:xfrm>
                <a:off x="4146444" y="3241738"/>
                <a:ext cx="370440" cy="581400"/>
              </p14:xfrm>
            </p:contentPart>
          </mc:Choice>
          <mc:Fallback>
            <p:pic>
              <p:nvPicPr>
                <p:cNvPr id="35" name="墨迹 34">
                  <a:extLst>
                    <a:ext uri="{FF2B5EF4-FFF2-40B4-BE49-F238E27FC236}">
                      <a16:creationId xmlns:a16="http://schemas.microsoft.com/office/drawing/2014/main" id="{A47E2AD4-B597-D0E3-0592-9701547A6359}"/>
                    </a:ext>
                  </a:extLst>
                </p:cNvPr>
                <p:cNvPicPr/>
                <p:nvPr/>
              </p:nvPicPr>
              <p:blipFill>
                <a:blip r:embed="rId50"/>
                <a:stretch>
                  <a:fillRect/>
                </a:stretch>
              </p:blipFill>
              <p:spPr>
                <a:xfrm>
                  <a:off x="4137444" y="3233098"/>
                  <a:ext cx="388080" cy="599040"/>
                </a:xfrm>
                <a:prstGeom prst="rect">
                  <a:avLst/>
                </a:prstGeom>
              </p:spPr>
            </p:pic>
          </mc:Fallback>
        </mc:AlternateContent>
        <mc:AlternateContent xmlns:mc="http://schemas.openxmlformats.org/markup-compatibility/2006">
          <mc:Choice xmlns:p14="http://schemas.microsoft.com/office/powerpoint/2010/main" Requires="p14">
            <p:contentPart p14:bwMode="auto" r:id="rId51">
              <p14:nvContentPartPr>
                <p14:cNvPr id="36" name="墨迹 35">
                  <a:extLst>
                    <a:ext uri="{FF2B5EF4-FFF2-40B4-BE49-F238E27FC236}">
                      <a16:creationId xmlns:a16="http://schemas.microsoft.com/office/drawing/2014/main" id="{AB82FD5A-7A47-36CE-03D8-2A47719801A5}"/>
                    </a:ext>
                  </a:extLst>
                </p14:cNvPr>
                <p14:cNvContentPartPr/>
                <p14:nvPr/>
              </p14:nvContentPartPr>
              <p14:xfrm>
                <a:off x="4488804" y="3832858"/>
                <a:ext cx="84960" cy="81720"/>
              </p14:xfrm>
            </p:contentPart>
          </mc:Choice>
          <mc:Fallback>
            <p:pic>
              <p:nvPicPr>
                <p:cNvPr id="36" name="墨迹 35">
                  <a:extLst>
                    <a:ext uri="{FF2B5EF4-FFF2-40B4-BE49-F238E27FC236}">
                      <a16:creationId xmlns:a16="http://schemas.microsoft.com/office/drawing/2014/main" id="{AB82FD5A-7A47-36CE-03D8-2A47719801A5}"/>
                    </a:ext>
                  </a:extLst>
                </p:cNvPr>
                <p:cNvPicPr/>
                <p:nvPr/>
              </p:nvPicPr>
              <p:blipFill>
                <a:blip r:embed="rId52"/>
                <a:stretch>
                  <a:fillRect/>
                </a:stretch>
              </p:blipFill>
              <p:spPr>
                <a:xfrm>
                  <a:off x="4479804" y="3823858"/>
                  <a:ext cx="102600" cy="99360"/>
                </a:xfrm>
                <a:prstGeom prst="rect">
                  <a:avLst/>
                </a:prstGeom>
              </p:spPr>
            </p:pic>
          </mc:Fallback>
        </mc:AlternateContent>
        <mc:AlternateContent xmlns:mc="http://schemas.openxmlformats.org/markup-compatibility/2006">
          <mc:Choice xmlns:p14="http://schemas.microsoft.com/office/powerpoint/2010/main" Requires="p14">
            <p:contentPart p14:bwMode="auto" r:id="rId53">
              <p14:nvContentPartPr>
                <p14:cNvPr id="37" name="墨迹 36">
                  <a:extLst>
                    <a:ext uri="{FF2B5EF4-FFF2-40B4-BE49-F238E27FC236}">
                      <a16:creationId xmlns:a16="http://schemas.microsoft.com/office/drawing/2014/main" id="{9FD3EF22-683E-5959-5BE5-F4A33C018BC8}"/>
                    </a:ext>
                  </a:extLst>
                </p14:cNvPr>
                <p14:cNvContentPartPr/>
                <p14:nvPr/>
              </p14:nvContentPartPr>
              <p14:xfrm>
                <a:off x="4571964" y="3842218"/>
                <a:ext cx="451800" cy="56520"/>
              </p14:xfrm>
            </p:contentPart>
          </mc:Choice>
          <mc:Fallback>
            <p:pic>
              <p:nvPicPr>
                <p:cNvPr id="37" name="墨迹 36">
                  <a:extLst>
                    <a:ext uri="{FF2B5EF4-FFF2-40B4-BE49-F238E27FC236}">
                      <a16:creationId xmlns:a16="http://schemas.microsoft.com/office/drawing/2014/main" id="{9FD3EF22-683E-5959-5BE5-F4A33C018BC8}"/>
                    </a:ext>
                  </a:extLst>
                </p:cNvPr>
                <p:cNvPicPr/>
                <p:nvPr/>
              </p:nvPicPr>
              <p:blipFill>
                <a:blip r:embed="rId54"/>
                <a:stretch>
                  <a:fillRect/>
                </a:stretch>
              </p:blipFill>
              <p:spPr>
                <a:xfrm>
                  <a:off x="4562964" y="3833218"/>
                  <a:ext cx="469440" cy="74160"/>
                </a:xfrm>
                <a:prstGeom prst="rect">
                  <a:avLst/>
                </a:prstGeom>
              </p:spPr>
            </p:pic>
          </mc:Fallback>
        </mc:AlternateContent>
        <mc:AlternateContent xmlns:mc="http://schemas.openxmlformats.org/markup-compatibility/2006">
          <mc:Choice xmlns:p14="http://schemas.microsoft.com/office/powerpoint/2010/main" Requires="p14">
            <p:contentPart p14:bwMode="auto" r:id="rId55">
              <p14:nvContentPartPr>
                <p14:cNvPr id="38" name="墨迹 37">
                  <a:extLst>
                    <a:ext uri="{FF2B5EF4-FFF2-40B4-BE49-F238E27FC236}">
                      <a16:creationId xmlns:a16="http://schemas.microsoft.com/office/drawing/2014/main" id="{22EAC34E-BF7C-2580-84B5-AA9205F5E6EE}"/>
                    </a:ext>
                  </a:extLst>
                </p14:cNvPr>
                <p14:cNvContentPartPr/>
                <p14:nvPr/>
              </p14:nvContentPartPr>
              <p14:xfrm>
                <a:off x="4544244" y="3787498"/>
                <a:ext cx="147960" cy="27000"/>
              </p14:xfrm>
            </p:contentPart>
          </mc:Choice>
          <mc:Fallback>
            <p:pic>
              <p:nvPicPr>
                <p:cNvPr id="38" name="墨迹 37">
                  <a:extLst>
                    <a:ext uri="{FF2B5EF4-FFF2-40B4-BE49-F238E27FC236}">
                      <a16:creationId xmlns:a16="http://schemas.microsoft.com/office/drawing/2014/main" id="{22EAC34E-BF7C-2580-84B5-AA9205F5E6EE}"/>
                    </a:ext>
                  </a:extLst>
                </p:cNvPr>
                <p:cNvPicPr/>
                <p:nvPr/>
              </p:nvPicPr>
              <p:blipFill>
                <a:blip r:embed="rId56"/>
                <a:stretch>
                  <a:fillRect/>
                </a:stretch>
              </p:blipFill>
              <p:spPr>
                <a:xfrm>
                  <a:off x="4535244" y="3778858"/>
                  <a:ext cx="165600" cy="44640"/>
                </a:xfrm>
                <a:prstGeom prst="rect">
                  <a:avLst/>
                </a:prstGeom>
              </p:spPr>
            </p:pic>
          </mc:Fallback>
        </mc:AlternateContent>
        <mc:AlternateContent xmlns:mc="http://schemas.openxmlformats.org/markup-compatibility/2006">
          <mc:Choice xmlns:p14="http://schemas.microsoft.com/office/powerpoint/2010/main" Requires="p14">
            <p:contentPart p14:bwMode="auto" r:id="rId57">
              <p14:nvContentPartPr>
                <p14:cNvPr id="40" name="墨迹 39">
                  <a:extLst>
                    <a:ext uri="{FF2B5EF4-FFF2-40B4-BE49-F238E27FC236}">
                      <a16:creationId xmlns:a16="http://schemas.microsoft.com/office/drawing/2014/main" id="{794E4534-C545-AD83-4833-F7B52A6D5B8B}"/>
                    </a:ext>
                  </a:extLst>
                </p14:cNvPr>
                <p14:cNvContentPartPr/>
                <p14:nvPr/>
              </p14:nvContentPartPr>
              <p14:xfrm>
                <a:off x="4710564" y="3786058"/>
                <a:ext cx="294840" cy="28800"/>
              </p14:xfrm>
            </p:contentPart>
          </mc:Choice>
          <mc:Fallback>
            <p:pic>
              <p:nvPicPr>
                <p:cNvPr id="40" name="墨迹 39">
                  <a:extLst>
                    <a:ext uri="{FF2B5EF4-FFF2-40B4-BE49-F238E27FC236}">
                      <a16:creationId xmlns:a16="http://schemas.microsoft.com/office/drawing/2014/main" id="{794E4534-C545-AD83-4833-F7B52A6D5B8B}"/>
                    </a:ext>
                  </a:extLst>
                </p:cNvPr>
                <p:cNvPicPr/>
                <p:nvPr/>
              </p:nvPicPr>
              <p:blipFill>
                <a:blip r:embed="rId58"/>
                <a:stretch>
                  <a:fillRect/>
                </a:stretch>
              </p:blipFill>
              <p:spPr>
                <a:xfrm>
                  <a:off x="4701564" y="3777418"/>
                  <a:ext cx="312480" cy="46440"/>
                </a:xfrm>
                <a:prstGeom prst="rect">
                  <a:avLst/>
                </a:prstGeom>
              </p:spPr>
            </p:pic>
          </mc:Fallback>
        </mc:AlternateContent>
        <mc:AlternateContent xmlns:mc="http://schemas.openxmlformats.org/markup-compatibility/2006">
          <mc:Choice xmlns:p14="http://schemas.microsoft.com/office/powerpoint/2010/main" Requires="p14">
            <p:contentPart p14:bwMode="auto" r:id="rId59">
              <p14:nvContentPartPr>
                <p14:cNvPr id="41" name="墨迹 40">
                  <a:extLst>
                    <a:ext uri="{FF2B5EF4-FFF2-40B4-BE49-F238E27FC236}">
                      <a16:creationId xmlns:a16="http://schemas.microsoft.com/office/drawing/2014/main" id="{22C4D9C2-0FCC-E439-A616-C15C0D85E3CB}"/>
                    </a:ext>
                  </a:extLst>
                </p14:cNvPr>
                <p14:cNvContentPartPr/>
                <p14:nvPr/>
              </p14:nvContentPartPr>
              <p14:xfrm>
                <a:off x="4991724" y="3814138"/>
                <a:ext cx="24120" cy="76680"/>
              </p14:xfrm>
            </p:contentPart>
          </mc:Choice>
          <mc:Fallback>
            <p:pic>
              <p:nvPicPr>
                <p:cNvPr id="41" name="墨迹 40">
                  <a:extLst>
                    <a:ext uri="{FF2B5EF4-FFF2-40B4-BE49-F238E27FC236}">
                      <a16:creationId xmlns:a16="http://schemas.microsoft.com/office/drawing/2014/main" id="{22C4D9C2-0FCC-E439-A616-C15C0D85E3CB}"/>
                    </a:ext>
                  </a:extLst>
                </p:cNvPr>
                <p:cNvPicPr/>
                <p:nvPr/>
              </p:nvPicPr>
              <p:blipFill>
                <a:blip r:embed="rId60"/>
                <a:stretch>
                  <a:fillRect/>
                </a:stretch>
              </p:blipFill>
              <p:spPr>
                <a:xfrm>
                  <a:off x="4982724" y="3805498"/>
                  <a:ext cx="41760" cy="94320"/>
                </a:xfrm>
                <a:prstGeom prst="rect">
                  <a:avLst/>
                </a:prstGeom>
              </p:spPr>
            </p:pic>
          </mc:Fallback>
        </mc:AlternateContent>
        <mc:AlternateContent xmlns:mc="http://schemas.openxmlformats.org/markup-compatibility/2006">
          <mc:Choice xmlns:p14="http://schemas.microsoft.com/office/powerpoint/2010/main" Requires="p14">
            <p:contentPart p14:bwMode="auto" r:id="rId61">
              <p14:nvContentPartPr>
                <p14:cNvPr id="42" name="墨迹 41">
                  <a:extLst>
                    <a:ext uri="{FF2B5EF4-FFF2-40B4-BE49-F238E27FC236}">
                      <a16:creationId xmlns:a16="http://schemas.microsoft.com/office/drawing/2014/main" id="{21024932-F185-E24B-DEDB-DC67D741285C}"/>
                    </a:ext>
                  </a:extLst>
                </p14:cNvPr>
                <p14:cNvContentPartPr/>
                <p14:nvPr/>
              </p14:nvContentPartPr>
              <p14:xfrm>
                <a:off x="4923684" y="3823858"/>
                <a:ext cx="378360" cy="74880"/>
              </p14:xfrm>
            </p:contentPart>
          </mc:Choice>
          <mc:Fallback>
            <p:pic>
              <p:nvPicPr>
                <p:cNvPr id="42" name="墨迹 41">
                  <a:extLst>
                    <a:ext uri="{FF2B5EF4-FFF2-40B4-BE49-F238E27FC236}">
                      <a16:creationId xmlns:a16="http://schemas.microsoft.com/office/drawing/2014/main" id="{21024932-F185-E24B-DEDB-DC67D741285C}"/>
                    </a:ext>
                  </a:extLst>
                </p:cNvPr>
                <p:cNvPicPr/>
                <p:nvPr/>
              </p:nvPicPr>
              <p:blipFill>
                <a:blip r:embed="rId62"/>
                <a:stretch>
                  <a:fillRect/>
                </a:stretch>
              </p:blipFill>
              <p:spPr>
                <a:xfrm>
                  <a:off x="4915044" y="3814858"/>
                  <a:ext cx="396000" cy="92520"/>
                </a:xfrm>
                <a:prstGeom prst="rect">
                  <a:avLst/>
                </a:prstGeom>
              </p:spPr>
            </p:pic>
          </mc:Fallback>
        </mc:AlternateContent>
        <mc:AlternateContent xmlns:mc="http://schemas.openxmlformats.org/markup-compatibility/2006">
          <mc:Choice xmlns:p14="http://schemas.microsoft.com/office/powerpoint/2010/main" Requires="p14">
            <p:contentPart p14:bwMode="auto" r:id="rId63">
              <p14:nvContentPartPr>
                <p14:cNvPr id="43" name="墨迹 42">
                  <a:extLst>
                    <a:ext uri="{FF2B5EF4-FFF2-40B4-BE49-F238E27FC236}">
                      <a16:creationId xmlns:a16="http://schemas.microsoft.com/office/drawing/2014/main" id="{964D121D-8236-1EF7-46BE-5A28FA695CE3}"/>
                    </a:ext>
                  </a:extLst>
                </p14:cNvPr>
                <p14:cNvContentPartPr/>
                <p14:nvPr/>
              </p14:nvContentPartPr>
              <p14:xfrm>
                <a:off x="4996764" y="3747898"/>
                <a:ext cx="392400" cy="103680"/>
              </p14:xfrm>
            </p:contentPart>
          </mc:Choice>
          <mc:Fallback>
            <p:pic>
              <p:nvPicPr>
                <p:cNvPr id="43" name="墨迹 42">
                  <a:extLst>
                    <a:ext uri="{FF2B5EF4-FFF2-40B4-BE49-F238E27FC236}">
                      <a16:creationId xmlns:a16="http://schemas.microsoft.com/office/drawing/2014/main" id="{964D121D-8236-1EF7-46BE-5A28FA695CE3}"/>
                    </a:ext>
                  </a:extLst>
                </p:cNvPr>
                <p:cNvPicPr/>
                <p:nvPr/>
              </p:nvPicPr>
              <p:blipFill>
                <a:blip r:embed="rId64"/>
                <a:stretch>
                  <a:fillRect/>
                </a:stretch>
              </p:blipFill>
              <p:spPr>
                <a:xfrm>
                  <a:off x="4987764" y="3739258"/>
                  <a:ext cx="410040" cy="121320"/>
                </a:xfrm>
                <a:prstGeom prst="rect">
                  <a:avLst/>
                </a:prstGeom>
              </p:spPr>
            </p:pic>
          </mc:Fallback>
        </mc:AlternateContent>
        <mc:AlternateContent xmlns:mc="http://schemas.openxmlformats.org/markup-compatibility/2006">
          <mc:Choice xmlns:p14="http://schemas.microsoft.com/office/powerpoint/2010/main" Requires="p14">
            <p:contentPart p14:bwMode="auto" r:id="rId65">
              <p14:nvContentPartPr>
                <p14:cNvPr id="44" name="墨迹 43">
                  <a:extLst>
                    <a:ext uri="{FF2B5EF4-FFF2-40B4-BE49-F238E27FC236}">
                      <a16:creationId xmlns:a16="http://schemas.microsoft.com/office/drawing/2014/main" id="{ACA1A608-A627-A737-C258-41D854DA8941}"/>
                    </a:ext>
                  </a:extLst>
                </p14:cNvPr>
                <p14:cNvContentPartPr/>
                <p14:nvPr/>
              </p14:nvContentPartPr>
              <p14:xfrm>
                <a:off x="4700844" y="3869938"/>
                <a:ext cx="398520" cy="83880"/>
              </p14:xfrm>
            </p:contentPart>
          </mc:Choice>
          <mc:Fallback>
            <p:pic>
              <p:nvPicPr>
                <p:cNvPr id="44" name="墨迹 43">
                  <a:extLst>
                    <a:ext uri="{FF2B5EF4-FFF2-40B4-BE49-F238E27FC236}">
                      <a16:creationId xmlns:a16="http://schemas.microsoft.com/office/drawing/2014/main" id="{ACA1A608-A627-A737-C258-41D854DA8941}"/>
                    </a:ext>
                  </a:extLst>
                </p:cNvPr>
                <p:cNvPicPr/>
                <p:nvPr/>
              </p:nvPicPr>
              <p:blipFill>
                <a:blip r:embed="rId66"/>
                <a:stretch>
                  <a:fillRect/>
                </a:stretch>
              </p:blipFill>
              <p:spPr>
                <a:xfrm>
                  <a:off x="4692204" y="3860938"/>
                  <a:ext cx="416160" cy="101520"/>
                </a:xfrm>
                <a:prstGeom prst="rect">
                  <a:avLst/>
                </a:prstGeom>
              </p:spPr>
            </p:pic>
          </mc:Fallback>
        </mc:AlternateContent>
        <mc:AlternateContent xmlns:mc="http://schemas.openxmlformats.org/markup-compatibility/2006">
          <mc:Choice xmlns:p14="http://schemas.microsoft.com/office/powerpoint/2010/main" Requires="p14">
            <p:contentPart p14:bwMode="auto" r:id="rId67">
              <p14:nvContentPartPr>
                <p14:cNvPr id="46" name="墨迹 45">
                  <a:extLst>
                    <a:ext uri="{FF2B5EF4-FFF2-40B4-BE49-F238E27FC236}">
                      <a16:creationId xmlns:a16="http://schemas.microsoft.com/office/drawing/2014/main" id="{0A9FA3B1-871F-5191-D8AD-4674CDDC98C7}"/>
                    </a:ext>
                  </a:extLst>
                </p14:cNvPr>
                <p14:cNvContentPartPr/>
                <p14:nvPr/>
              </p14:nvContentPartPr>
              <p14:xfrm>
                <a:off x="4553244" y="3869938"/>
                <a:ext cx="387000" cy="65160"/>
              </p14:xfrm>
            </p:contentPart>
          </mc:Choice>
          <mc:Fallback>
            <p:pic>
              <p:nvPicPr>
                <p:cNvPr id="46" name="墨迹 45">
                  <a:extLst>
                    <a:ext uri="{FF2B5EF4-FFF2-40B4-BE49-F238E27FC236}">
                      <a16:creationId xmlns:a16="http://schemas.microsoft.com/office/drawing/2014/main" id="{0A9FA3B1-871F-5191-D8AD-4674CDDC98C7}"/>
                    </a:ext>
                  </a:extLst>
                </p:cNvPr>
                <p:cNvPicPr/>
                <p:nvPr/>
              </p:nvPicPr>
              <p:blipFill>
                <a:blip r:embed="rId68"/>
                <a:stretch>
                  <a:fillRect/>
                </a:stretch>
              </p:blipFill>
              <p:spPr>
                <a:xfrm>
                  <a:off x="4544604" y="3860938"/>
                  <a:ext cx="404640" cy="82800"/>
                </a:xfrm>
                <a:prstGeom prst="rect">
                  <a:avLst/>
                </a:prstGeom>
              </p:spPr>
            </p:pic>
          </mc:Fallback>
        </mc:AlternateContent>
        <mc:AlternateContent xmlns:mc="http://schemas.openxmlformats.org/markup-compatibility/2006">
          <mc:Choice xmlns:p14="http://schemas.microsoft.com/office/powerpoint/2010/main" Requires="p14">
            <p:contentPart p14:bwMode="auto" r:id="rId69">
              <p14:nvContentPartPr>
                <p14:cNvPr id="48" name="墨迹 47">
                  <a:extLst>
                    <a:ext uri="{FF2B5EF4-FFF2-40B4-BE49-F238E27FC236}">
                      <a16:creationId xmlns:a16="http://schemas.microsoft.com/office/drawing/2014/main" id="{F3E7B326-E4BB-C1FA-C379-23FC0530836E}"/>
                    </a:ext>
                  </a:extLst>
                </p14:cNvPr>
                <p14:cNvContentPartPr/>
                <p14:nvPr/>
              </p14:nvContentPartPr>
              <p14:xfrm>
                <a:off x="4727844" y="3918178"/>
                <a:ext cx="167760" cy="8280"/>
              </p14:xfrm>
            </p:contentPart>
          </mc:Choice>
          <mc:Fallback>
            <p:pic>
              <p:nvPicPr>
                <p:cNvPr id="48" name="墨迹 47">
                  <a:extLst>
                    <a:ext uri="{FF2B5EF4-FFF2-40B4-BE49-F238E27FC236}">
                      <a16:creationId xmlns:a16="http://schemas.microsoft.com/office/drawing/2014/main" id="{F3E7B326-E4BB-C1FA-C379-23FC0530836E}"/>
                    </a:ext>
                  </a:extLst>
                </p:cNvPr>
                <p:cNvPicPr/>
                <p:nvPr/>
              </p:nvPicPr>
              <p:blipFill>
                <a:blip r:embed="rId70"/>
                <a:stretch>
                  <a:fillRect/>
                </a:stretch>
              </p:blipFill>
              <p:spPr>
                <a:xfrm>
                  <a:off x="4718844" y="3909178"/>
                  <a:ext cx="185400" cy="25920"/>
                </a:xfrm>
                <a:prstGeom prst="rect">
                  <a:avLst/>
                </a:prstGeom>
              </p:spPr>
            </p:pic>
          </mc:Fallback>
        </mc:AlternateContent>
      </p:grpSp>
    </p:spTree>
    <p:extLst>
      <p:ext uri="{BB962C8B-B14F-4D97-AF65-F5344CB8AC3E}">
        <p14:creationId xmlns:p14="http://schemas.microsoft.com/office/powerpoint/2010/main" val="4140669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粉色的伞的女人&#10;&#10;中度可信度描述已自动生成">
            <a:extLst>
              <a:ext uri="{FF2B5EF4-FFF2-40B4-BE49-F238E27FC236}">
                <a16:creationId xmlns:a16="http://schemas.microsoft.com/office/drawing/2014/main" id="{0886E2E3-F883-AB26-13F4-39BE79F8A4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9793" y="509392"/>
            <a:ext cx="3936933" cy="3453657"/>
          </a:xfrm>
          <a:prstGeom prst="rect">
            <a:avLst/>
          </a:prstGeom>
        </p:spPr>
      </p:pic>
      <p:grpSp>
        <p:nvGrpSpPr>
          <p:cNvPr id="15" name="组合 14">
            <a:extLst>
              <a:ext uri="{FF2B5EF4-FFF2-40B4-BE49-F238E27FC236}">
                <a16:creationId xmlns:a16="http://schemas.microsoft.com/office/drawing/2014/main" id="{422E522A-2CBA-DC99-1BBF-55988C4F5AF6}"/>
              </a:ext>
            </a:extLst>
          </p:cNvPr>
          <p:cNvGrpSpPr/>
          <p:nvPr/>
        </p:nvGrpSpPr>
        <p:grpSpPr>
          <a:xfrm>
            <a:off x="4376844" y="1654498"/>
            <a:ext cx="2414880" cy="2067840"/>
            <a:chOff x="4376844" y="1654498"/>
            <a:chExt cx="2414880" cy="2067840"/>
          </a:xfrm>
        </p:grpSpPr>
        <mc:AlternateContent xmlns:mc="http://schemas.openxmlformats.org/markup-compatibility/2006">
          <mc:Choice xmlns:p14="http://schemas.microsoft.com/office/powerpoint/2010/main" Requires="p14">
            <p:contentPart p14:bwMode="auto" r:id="rId3">
              <p14:nvContentPartPr>
                <p14:cNvPr id="4" name="墨迹 3">
                  <a:extLst>
                    <a:ext uri="{FF2B5EF4-FFF2-40B4-BE49-F238E27FC236}">
                      <a16:creationId xmlns:a16="http://schemas.microsoft.com/office/drawing/2014/main" id="{84427551-F435-4630-B9FD-158FDF8C85B6}"/>
                    </a:ext>
                  </a:extLst>
                </p14:cNvPr>
                <p14:cNvContentPartPr/>
                <p14:nvPr/>
              </p14:nvContentPartPr>
              <p14:xfrm>
                <a:off x="5929524" y="3306178"/>
                <a:ext cx="350280" cy="416160"/>
              </p14:xfrm>
            </p:contentPart>
          </mc:Choice>
          <mc:Fallback>
            <p:pic>
              <p:nvPicPr>
                <p:cNvPr id="4" name="墨迹 3">
                  <a:extLst>
                    <a:ext uri="{FF2B5EF4-FFF2-40B4-BE49-F238E27FC236}">
                      <a16:creationId xmlns:a16="http://schemas.microsoft.com/office/drawing/2014/main" id="{84427551-F435-4630-B9FD-158FDF8C85B6}"/>
                    </a:ext>
                  </a:extLst>
                </p:cNvPr>
                <p:cNvPicPr/>
                <p:nvPr/>
              </p:nvPicPr>
              <p:blipFill>
                <a:blip r:embed="rId4"/>
                <a:stretch>
                  <a:fillRect/>
                </a:stretch>
              </p:blipFill>
              <p:spPr>
                <a:xfrm>
                  <a:off x="5920524" y="3297538"/>
                  <a:ext cx="367920" cy="43380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5" name="墨迹 4">
                  <a:extLst>
                    <a:ext uri="{FF2B5EF4-FFF2-40B4-BE49-F238E27FC236}">
                      <a16:creationId xmlns:a16="http://schemas.microsoft.com/office/drawing/2014/main" id="{DF6B1D0A-F08D-2E54-3C24-6BD83FC4D452}"/>
                    </a:ext>
                  </a:extLst>
                </p14:cNvPr>
                <p14:cNvContentPartPr/>
                <p14:nvPr/>
              </p14:nvContentPartPr>
              <p14:xfrm>
                <a:off x="6317244" y="2387818"/>
                <a:ext cx="365040" cy="900360"/>
              </p14:xfrm>
            </p:contentPart>
          </mc:Choice>
          <mc:Fallback>
            <p:pic>
              <p:nvPicPr>
                <p:cNvPr id="5" name="墨迹 4">
                  <a:extLst>
                    <a:ext uri="{FF2B5EF4-FFF2-40B4-BE49-F238E27FC236}">
                      <a16:creationId xmlns:a16="http://schemas.microsoft.com/office/drawing/2014/main" id="{DF6B1D0A-F08D-2E54-3C24-6BD83FC4D452}"/>
                    </a:ext>
                  </a:extLst>
                </p:cNvPr>
                <p:cNvPicPr/>
                <p:nvPr/>
              </p:nvPicPr>
              <p:blipFill>
                <a:blip r:embed="rId6"/>
                <a:stretch>
                  <a:fillRect/>
                </a:stretch>
              </p:blipFill>
              <p:spPr>
                <a:xfrm>
                  <a:off x="6308244" y="2379178"/>
                  <a:ext cx="382680" cy="9180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6" name="墨迹 5">
                  <a:extLst>
                    <a:ext uri="{FF2B5EF4-FFF2-40B4-BE49-F238E27FC236}">
                      <a16:creationId xmlns:a16="http://schemas.microsoft.com/office/drawing/2014/main" id="{6331FAFF-14B8-E92B-3439-C14EA78A06C6}"/>
                    </a:ext>
                  </a:extLst>
                </p14:cNvPr>
                <p14:cNvContentPartPr/>
                <p14:nvPr/>
              </p14:nvContentPartPr>
              <p14:xfrm>
                <a:off x="6648444" y="2326978"/>
                <a:ext cx="143280" cy="132120"/>
              </p14:xfrm>
            </p:contentPart>
          </mc:Choice>
          <mc:Fallback>
            <p:pic>
              <p:nvPicPr>
                <p:cNvPr id="6" name="墨迹 5">
                  <a:extLst>
                    <a:ext uri="{FF2B5EF4-FFF2-40B4-BE49-F238E27FC236}">
                      <a16:creationId xmlns:a16="http://schemas.microsoft.com/office/drawing/2014/main" id="{6331FAFF-14B8-E92B-3439-C14EA78A06C6}"/>
                    </a:ext>
                  </a:extLst>
                </p:cNvPr>
                <p:cNvPicPr/>
                <p:nvPr/>
              </p:nvPicPr>
              <p:blipFill>
                <a:blip r:embed="rId8"/>
                <a:stretch>
                  <a:fillRect/>
                </a:stretch>
              </p:blipFill>
              <p:spPr>
                <a:xfrm>
                  <a:off x="6639804" y="2317978"/>
                  <a:ext cx="160920" cy="14976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7" name="墨迹 6">
                  <a:extLst>
                    <a:ext uri="{FF2B5EF4-FFF2-40B4-BE49-F238E27FC236}">
                      <a16:creationId xmlns:a16="http://schemas.microsoft.com/office/drawing/2014/main" id="{27EFEBB8-2A44-61AB-5910-25B04F493DFE}"/>
                    </a:ext>
                  </a:extLst>
                </p14:cNvPr>
                <p14:cNvContentPartPr/>
                <p14:nvPr/>
              </p14:nvContentPartPr>
              <p14:xfrm>
                <a:off x="6092244" y="1731538"/>
                <a:ext cx="576720" cy="596520"/>
              </p14:xfrm>
            </p:contentPart>
          </mc:Choice>
          <mc:Fallback>
            <p:pic>
              <p:nvPicPr>
                <p:cNvPr id="7" name="墨迹 6">
                  <a:extLst>
                    <a:ext uri="{FF2B5EF4-FFF2-40B4-BE49-F238E27FC236}">
                      <a16:creationId xmlns:a16="http://schemas.microsoft.com/office/drawing/2014/main" id="{27EFEBB8-2A44-61AB-5910-25B04F493DFE}"/>
                    </a:ext>
                  </a:extLst>
                </p:cNvPr>
                <p:cNvPicPr/>
                <p:nvPr/>
              </p:nvPicPr>
              <p:blipFill>
                <a:blip r:embed="rId10"/>
                <a:stretch>
                  <a:fillRect/>
                </a:stretch>
              </p:blipFill>
              <p:spPr>
                <a:xfrm>
                  <a:off x="6083244" y="1722538"/>
                  <a:ext cx="594360" cy="61416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9" name="墨迹 8">
                  <a:extLst>
                    <a:ext uri="{FF2B5EF4-FFF2-40B4-BE49-F238E27FC236}">
                      <a16:creationId xmlns:a16="http://schemas.microsoft.com/office/drawing/2014/main" id="{2FBDD429-98BC-D0D4-2A70-FB078E6B7492}"/>
                    </a:ext>
                  </a:extLst>
                </p14:cNvPr>
                <p14:cNvContentPartPr/>
                <p14:nvPr/>
              </p14:nvContentPartPr>
              <p14:xfrm>
                <a:off x="5771484" y="1654498"/>
                <a:ext cx="259560" cy="27720"/>
              </p14:xfrm>
            </p:contentPart>
          </mc:Choice>
          <mc:Fallback>
            <p:pic>
              <p:nvPicPr>
                <p:cNvPr id="9" name="墨迹 8">
                  <a:extLst>
                    <a:ext uri="{FF2B5EF4-FFF2-40B4-BE49-F238E27FC236}">
                      <a16:creationId xmlns:a16="http://schemas.microsoft.com/office/drawing/2014/main" id="{2FBDD429-98BC-D0D4-2A70-FB078E6B7492}"/>
                    </a:ext>
                  </a:extLst>
                </p:cNvPr>
                <p:cNvPicPr/>
                <p:nvPr/>
              </p:nvPicPr>
              <p:blipFill>
                <a:blip r:embed="rId12"/>
                <a:stretch>
                  <a:fillRect/>
                </a:stretch>
              </p:blipFill>
              <p:spPr>
                <a:xfrm>
                  <a:off x="5762844" y="1645858"/>
                  <a:ext cx="277200" cy="4536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1" name="墨迹 10">
                  <a:extLst>
                    <a:ext uri="{FF2B5EF4-FFF2-40B4-BE49-F238E27FC236}">
                      <a16:creationId xmlns:a16="http://schemas.microsoft.com/office/drawing/2014/main" id="{5F5144CC-8C3E-38CF-A641-E935084D28DB}"/>
                    </a:ext>
                  </a:extLst>
                </p14:cNvPr>
                <p14:cNvContentPartPr/>
                <p14:nvPr/>
              </p14:nvContentPartPr>
              <p14:xfrm>
                <a:off x="4385124" y="2215738"/>
                <a:ext cx="242280" cy="1266480"/>
              </p14:xfrm>
            </p:contentPart>
          </mc:Choice>
          <mc:Fallback>
            <p:pic>
              <p:nvPicPr>
                <p:cNvPr id="11" name="墨迹 10">
                  <a:extLst>
                    <a:ext uri="{FF2B5EF4-FFF2-40B4-BE49-F238E27FC236}">
                      <a16:creationId xmlns:a16="http://schemas.microsoft.com/office/drawing/2014/main" id="{5F5144CC-8C3E-38CF-A641-E935084D28DB}"/>
                    </a:ext>
                  </a:extLst>
                </p:cNvPr>
                <p:cNvPicPr/>
                <p:nvPr/>
              </p:nvPicPr>
              <p:blipFill>
                <a:blip r:embed="rId14"/>
                <a:stretch>
                  <a:fillRect/>
                </a:stretch>
              </p:blipFill>
              <p:spPr>
                <a:xfrm>
                  <a:off x="4376484" y="2207098"/>
                  <a:ext cx="259920" cy="128412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2" name="墨迹 11">
                  <a:extLst>
                    <a:ext uri="{FF2B5EF4-FFF2-40B4-BE49-F238E27FC236}">
                      <a16:creationId xmlns:a16="http://schemas.microsoft.com/office/drawing/2014/main" id="{18F7EE28-B415-60E0-012E-9FB722748665}"/>
                    </a:ext>
                  </a:extLst>
                </p14:cNvPr>
                <p14:cNvContentPartPr/>
                <p14:nvPr/>
              </p14:nvContentPartPr>
              <p14:xfrm>
                <a:off x="4376844" y="2198098"/>
                <a:ext cx="114120" cy="122400"/>
              </p14:xfrm>
            </p:contentPart>
          </mc:Choice>
          <mc:Fallback>
            <p:pic>
              <p:nvPicPr>
                <p:cNvPr id="12" name="墨迹 11">
                  <a:extLst>
                    <a:ext uri="{FF2B5EF4-FFF2-40B4-BE49-F238E27FC236}">
                      <a16:creationId xmlns:a16="http://schemas.microsoft.com/office/drawing/2014/main" id="{18F7EE28-B415-60E0-012E-9FB722748665}"/>
                    </a:ext>
                  </a:extLst>
                </p:cNvPr>
                <p:cNvPicPr/>
                <p:nvPr/>
              </p:nvPicPr>
              <p:blipFill>
                <a:blip r:embed="rId16"/>
                <a:stretch>
                  <a:fillRect/>
                </a:stretch>
              </p:blipFill>
              <p:spPr>
                <a:xfrm>
                  <a:off x="4367844" y="2189098"/>
                  <a:ext cx="131760" cy="14004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3" name="墨迹 12">
                  <a:extLst>
                    <a:ext uri="{FF2B5EF4-FFF2-40B4-BE49-F238E27FC236}">
                      <a16:creationId xmlns:a16="http://schemas.microsoft.com/office/drawing/2014/main" id="{44239A69-1E14-E9FC-E6C1-8EB19D2B806F}"/>
                    </a:ext>
                  </a:extLst>
                </p14:cNvPr>
                <p14:cNvContentPartPr/>
                <p14:nvPr/>
              </p14:nvContentPartPr>
              <p14:xfrm>
                <a:off x="4396284" y="1912618"/>
                <a:ext cx="822240" cy="295200"/>
              </p14:xfrm>
            </p:contentPart>
          </mc:Choice>
          <mc:Fallback>
            <p:pic>
              <p:nvPicPr>
                <p:cNvPr id="13" name="墨迹 12">
                  <a:extLst>
                    <a:ext uri="{FF2B5EF4-FFF2-40B4-BE49-F238E27FC236}">
                      <a16:creationId xmlns:a16="http://schemas.microsoft.com/office/drawing/2014/main" id="{44239A69-1E14-E9FC-E6C1-8EB19D2B806F}"/>
                    </a:ext>
                  </a:extLst>
                </p:cNvPr>
                <p:cNvPicPr/>
                <p:nvPr/>
              </p:nvPicPr>
              <p:blipFill>
                <a:blip r:embed="rId18"/>
                <a:stretch>
                  <a:fillRect/>
                </a:stretch>
              </p:blipFill>
              <p:spPr>
                <a:xfrm>
                  <a:off x="4387284" y="1903618"/>
                  <a:ext cx="839880" cy="31284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14" name="墨迹 13">
                  <a:extLst>
                    <a:ext uri="{FF2B5EF4-FFF2-40B4-BE49-F238E27FC236}">
                      <a16:creationId xmlns:a16="http://schemas.microsoft.com/office/drawing/2014/main" id="{131700FF-3277-65E4-F03F-9BA0064052F5}"/>
                    </a:ext>
                  </a:extLst>
                </p14:cNvPr>
                <p14:cNvContentPartPr/>
                <p14:nvPr/>
              </p14:nvContentPartPr>
              <p14:xfrm>
                <a:off x="5253084" y="1788778"/>
                <a:ext cx="179280" cy="134640"/>
              </p14:xfrm>
            </p:contentPart>
          </mc:Choice>
          <mc:Fallback>
            <p:pic>
              <p:nvPicPr>
                <p:cNvPr id="14" name="墨迹 13">
                  <a:extLst>
                    <a:ext uri="{FF2B5EF4-FFF2-40B4-BE49-F238E27FC236}">
                      <a16:creationId xmlns:a16="http://schemas.microsoft.com/office/drawing/2014/main" id="{131700FF-3277-65E4-F03F-9BA0064052F5}"/>
                    </a:ext>
                  </a:extLst>
                </p:cNvPr>
                <p:cNvPicPr/>
                <p:nvPr/>
              </p:nvPicPr>
              <p:blipFill>
                <a:blip r:embed="rId20"/>
                <a:stretch>
                  <a:fillRect/>
                </a:stretch>
              </p:blipFill>
              <p:spPr>
                <a:xfrm>
                  <a:off x="5244084" y="1780138"/>
                  <a:ext cx="196920" cy="152280"/>
                </a:xfrm>
                <a:prstGeom prst="rect">
                  <a:avLst/>
                </a:prstGeom>
              </p:spPr>
            </p:pic>
          </mc:Fallback>
        </mc:AlternateContent>
      </p:grpSp>
      <p:grpSp>
        <p:nvGrpSpPr>
          <p:cNvPr id="19" name="组合 18">
            <a:extLst>
              <a:ext uri="{FF2B5EF4-FFF2-40B4-BE49-F238E27FC236}">
                <a16:creationId xmlns:a16="http://schemas.microsoft.com/office/drawing/2014/main" id="{BA201E2E-5EBF-5468-3FFF-096DD1C662DB}"/>
              </a:ext>
            </a:extLst>
          </p:cNvPr>
          <p:cNvGrpSpPr/>
          <p:nvPr/>
        </p:nvGrpSpPr>
        <p:grpSpPr>
          <a:xfrm>
            <a:off x="5061204" y="2336698"/>
            <a:ext cx="443880" cy="1708200"/>
            <a:chOff x="5061204" y="2336698"/>
            <a:chExt cx="443880" cy="1708200"/>
          </a:xfrm>
        </p:grpSpPr>
        <mc:AlternateContent xmlns:mc="http://schemas.openxmlformats.org/markup-compatibility/2006">
          <mc:Choice xmlns:p14="http://schemas.microsoft.com/office/powerpoint/2010/main" Requires="p14">
            <p:contentPart p14:bwMode="auto" r:id="rId21">
              <p14:nvContentPartPr>
                <p14:cNvPr id="17" name="墨迹 16">
                  <a:extLst>
                    <a:ext uri="{FF2B5EF4-FFF2-40B4-BE49-F238E27FC236}">
                      <a16:creationId xmlns:a16="http://schemas.microsoft.com/office/drawing/2014/main" id="{8D897BE8-3EC2-782A-CDC8-78C07F615E42}"/>
                    </a:ext>
                  </a:extLst>
                </p14:cNvPr>
                <p14:cNvContentPartPr/>
                <p14:nvPr/>
              </p14:nvContentPartPr>
              <p14:xfrm>
                <a:off x="5061204" y="2336698"/>
                <a:ext cx="252000" cy="643680"/>
              </p14:xfrm>
            </p:contentPart>
          </mc:Choice>
          <mc:Fallback>
            <p:pic>
              <p:nvPicPr>
                <p:cNvPr id="17" name="墨迹 16">
                  <a:extLst>
                    <a:ext uri="{FF2B5EF4-FFF2-40B4-BE49-F238E27FC236}">
                      <a16:creationId xmlns:a16="http://schemas.microsoft.com/office/drawing/2014/main" id="{8D897BE8-3EC2-782A-CDC8-78C07F615E42}"/>
                    </a:ext>
                  </a:extLst>
                </p:cNvPr>
                <p:cNvPicPr/>
                <p:nvPr/>
              </p:nvPicPr>
              <p:blipFill>
                <a:blip r:embed="rId22"/>
                <a:stretch>
                  <a:fillRect/>
                </a:stretch>
              </p:blipFill>
              <p:spPr>
                <a:xfrm>
                  <a:off x="5052564" y="2327698"/>
                  <a:ext cx="269640" cy="66132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18" name="墨迹 17">
                  <a:extLst>
                    <a:ext uri="{FF2B5EF4-FFF2-40B4-BE49-F238E27FC236}">
                      <a16:creationId xmlns:a16="http://schemas.microsoft.com/office/drawing/2014/main" id="{16AAB8BD-85A0-F494-A0B0-22C073363243}"/>
                    </a:ext>
                  </a:extLst>
                </p14:cNvPr>
                <p14:cNvContentPartPr/>
                <p14:nvPr/>
              </p14:nvContentPartPr>
              <p14:xfrm>
                <a:off x="5273604" y="3121858"/>
                <a:ext cx="231480" cy="923040"/>
              </p14:xfrm>
            </p:contentPart>
          </mc:Choice>
          <mc:Fallback>
            <p:pic>
              <p:nvPicPr>
                <p:cNvPr id="18" name="墨迹 17">
                  <a:extLst>
                    <a:ext uri="{FF2B5EF4-FFF2-40B4-BE49-F238E27FC236}">
                      <a16:creationId xmlns:a16="http://schemas.microsoft.com/office/drawing/2014/main" id="{16AAB8BD-85A0-F494-A0B0-22C073363243}"/>
                    </a:ext>
                  </a:extLst>
                </p:cNvPr>
                <p:cNvPicPr/>
                <p:nvPr/>
              </p:nvPicPr>
              <p:blipFill>
                <a:blip r:embed="rId24"/>
                <a:stretch>
                  <a:fillRect/>
                </a:stretch>
              </p:blipFill>
              <p:spPr>
                <a:xfrm>
                  <a:off x="5264604" y="3112858"/>
                  <a:ext cx="249120" cy="940680"/>
                </a:xfrm>
                <a:prstGeom prst="rect">
                  <a:avLst/>
                </a:prstGeom>
              </p:spPr>
            </p:pic>
          </mc:Fallback>
        </mc:AlternateContent>
      </p:grpSp>
      <p:sp>
        <p:nvSpPr>
          <p:cNvPr id="20" name="文本框 19">
            <a:extLst>
              <a:ext uri="{FF2B5EF4-FFF2-40B4-BE49-F238E27FC236}">
                <a16:creationId xmlns:a16="http://schemas.microsoft.com/office/drawing/2014/main" id="{AA36897B-7DA2-CE34-6D3C-E2E0B9766463}"/>
              </a:ext>
            </a:extLst>
          </p:cNvPr>
          <p:cNvSpPr txBox="1"/>
          <p:nvPr/>
        </p:nvSpPr>
        <p:spPr>
          <a:xfrm>
            <a:off x="7860145" y="2989614"/>
            <a:ext cx="3195782" cy="646331"/>
          </a:xfrm>
          <a:prstGeom prst="rect">
            <a:avLst/>
          </a:prstGeom>
          <a:noFill/>
        </p:spPr>
        <p:txBody>
          <a:bodyPr wrap="square" rtlCol="0">
            <a:spAutoFit/>
          </a:bodyPr>
          <a:lstStyle/>
          <a:p>
            <a:r>
              <a:rPr lang="zh-CN" altLang="en-US" dirty="0"/>
              <a:t>动作满分，值得尝试，如果双手能露出来就更好了</a:t>
            </a:r>
          </a:p>
        </p:txBody>
      </p:sp>
    </p:spTree>
    <p:extLst>
      <p:ext uri="{BB962C8B-B14F-4D97-AF65-F5344CB8AC3E}">
        <p14:creationId xmlns:p14="http://schemas.microsoft.com/office/powerpoint/2010/main" val="2325820762"/>
      </p:ext>
    </p:extLst>
  </p:cSld>
  <p:clrMapOvr>
    <a:masterClrMapping/>
  </p:clrMapOvr>
</p:sld>
</file>

<file path=ppt/theme/theme1.xml><?xml version="1.0" encoding="utf-8"?>
<a:theme xmlns:a="http://schemas.openxmlformats.org/drawingml/2006/main" name="自定义">
  <a:themeElements>
    <a:clrScheme name="Custom 37">
      <a:dk1>
        <a:srgbClr val="000000"/>
      </a:dk1>
      <a:lt1>
        <a:srgbClr val="FFFFFF"/>
      </a:lt1>
      <a:dk2>
        <a:srgbClr val="4A5356"/>
      </a:dk2>
      <a:lt2>
        <a:srgbClr val="E8E3CE"/>
      </a:lt2>
      <a:accent1>
        <a:srgbClr val="9BA8B7"/>
      </a:accent1>
      <a:accent2>
        <a:srgbClr val="E6A02E"/>
      </a:accent2>
      <a:accent3>
        <a:srgbClr val="BF6A3B"/>
      </a:accent3>
      <a:accent4>
        <a:srgbClr val="92987A"/>
      </a:accent4>
      <a:accent5>
        <a:srgbClr val="857659"/>
      </a:accent5>
      <a:accent6>
        <a:srgbClr val="A0988C"/>
      </a:accent6>
      <a:hlink>
        <a:srgbClr val="00B0F0"/>
      </a:hlink>
      <a:folHlink>
        <a:srgbClr val="738F97"/>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Office_41798650_TF56160789.potx" id="{80AA9D2D-EE59-4148-A11E-A51EEE828B28}" vid="{AEAFD717-D3C8-4034-8F7E-D5220B0CCEB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{85585FFF-02D5-4112-91C3-C0B3F466704B}tf56160789_win32</Template>
  <TotalTime>40</TotalTime>
  <Words>472</Words>
  <Application>Microsoft Office PowerPoint</Application>
  <PresentationFormat>宽屏</PresentationFormat>
  <Paragraphs>59</Paragraphs>
  <Slides>15</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15</vt:i4>
      </vt:variant>
    </vt:vector>
  </HeadingPairs>
  <TitlesOfParts>
    <vt:vector size="20" baseType="lpstr">
      <vt:lpstr>Microsoft YaHei UI</vt:lpstr>
      <vt:lpstr>新宋体</vt:lpstr>
      <vt:lpstr>Calibri</vt:lpstr>
      <vt:lpstr>Franklin Gothic Book</vt:lpstr>
      <vt:lpstr>自定义</vt:lpstr>
      <vt:lpstr>樱花拍摄</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樱花拍摄</dc:title>
  <dc:creator>洪宇</dc:creator>
  <cp:lastModifiedBy>洪宇</cp:lastModifiedBy>
  <cp:revision>1</cp:revision>
  <dcterms:created xsi:type="dcterms:W3CDTF">2025-04-06T13:31:54Z</dcterms:created>
  <dcterms:modified xsi:type="dcterms:W3CDTF">2025-04-06T14:12:33Z</dcterms:modified>
</cp:coreProperties>
</file>