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3" r:id="rId8"/>
    <p:sldId id="262"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28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1T13:32:53.324"/>
    </inkml:context>
    <inkml:brush xml:id="br0">
      <inkml:brushProperty name="width" value="0.05" units="cm"/>
      <inkml:brushProperty name="height" value="0.05" units="cm"/>
      <inkml:brushProperty name="color" value="#33CCFF"/>
    </inkml:brush>
  </inkml:definitions>
  <inkml:trace contextRef="#ctx0" brushRef="#br0">1 1 24575,'3'30'0,"2"1"0,1-1 0,1 0 0,2-1 0,1 1 0,14 28 0,-8-20 0,-2 0 0,16 72 0,-28-98 0,2 0 0,0-1 0,0 0 0,11 20 0,5 12 0,-5-2 0,12 63 0,-18-67 0,0-1 0,28 65 0,23 47 0,-41-97 0,2-1 0,32 58 0,33 70 0,-72-150 0,-2 0 0,0 1 0,-2 1 0,7 32 0,23 63 0,-23-84 0,2 7 0,2-2 0,28 46 0,-43-80 0,0 0 0,-1 0 0,-1 1 0,6 25 0,7 17 0,55 109 0,-56-129 0,18 50 0,-24-56 0,1-1 0,20 35 0,-9-21 0,22 58 0,-43-98 0,35 75 0,-19-42 0,15 43 0,-19-44 0,26 47 0,-2-3 0,-27-56 0,12 31 0,2-1 0,33 52 0,-49-90 0,0 0 0,-1 0 0,-1 1 0,0 0 0,-1 0 0,0 0 0,-2 1 0,4 21 0,-5-25-35,2-1 0,-1 0 0,2 0 0,-1 0 0,2 0-1,-1-1 1,12 16 0,-3-4-1049,-6-7-5742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1T13:32:57.129"/>
    </inkml:context>
    <inkml:brush xml:id="br0">
      <inkml:brushProperty name="width" value="0.05" units="cm"/>
      <inkml:brushProperty name="height" value="0.05" units="cm"/>
      <inkml:brushProperty name="color" value="#33CCFF"/>
    </inkml:brush>
  </inkml:definitions>
  <inkml:trace contextRef="#ctx0" brushRef="#br0">1 1378 24575,'478'0'0,"-459"-2"0,1 0 0,-1-1 0,0-1 0,0-1 0,24-10 0,29-6 0,138-42 0,-183 54 0,179-70 0,-175 66 0,-11 3 0,-1 0 0,30-22 0,-4 2 0,-4 2 0,-2-3 0,-1-1 0,-2-1 0,44-52 0,-27 28 0,-44 46 0,0-1 0,-1 0 0,0 0 0,-1-1 0,0 0 0,9-25 0,-10 21 0,1 1 0,1 0 0,19-28 0,22-15 0,81-76 0,-78 83 0,-43 42 0,-1-1 0,-1 0 0,0-1 0,0 0 0,-1 0 0,-1 0 0,0-1 0,-1 0 0,6-24 0,16-43 0,-18 58-20,11-46 0,-11 36-1305,-3 14-5501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1T13:33:03.183"/>
    </inkml:context>
    <inkml:brush xml:id="br0">
      <inkml:brushProperty name="width" value="0.05" units="cm"/>
      <inkml:brushProperty name="height" value="0.05" units="cm"/>
      <inkml:brushProperty name="color" value="#33CCFF"/>
    </inkml:brush>
  </inkml:definitions>
  <inkml:trace contextRef="#ctx0" brushRef="#br0">1 1 24575,'5'1'0,"1"1"0,-1 0 0,1 0 0,-1 1 0,0-1 0,7 6 0,-1-2 0,129 76 0,86 43 0,-81-57 0,158 101 0,-245-128 0,55 51 0,-23-17 0,95 61 0,88 73 0,-230-176 0,-31-25 0,-1 1 0,0 0 0,19 21 0,51 43-1365,-69-60-5461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1T13:33:03.991"/>
    </inkml:context>
    <inkml:brush xml:id="br0">
      <inkml:brushProperty name="width" value="0.05" units="cm"/>
      <inkml:brushProperty name="height" value="0.05" units="cm"/>
      <inkml:brushProperty name="color" value="#33CCFF"/>
    </inkml:brush>
  </inkml:definitions>
  <inkml:trace contextRef="#ctx0" brushRef="#br0">505 1 24575,'0'35'0,"-1"-1"0,-1 1 0,-12 57 0,-113 402 0,71-216-949,54-269 942,-6 40 8,-27 127-1,-21 85-65,6-17 65,-13 39-336,29-107 401,15-65-66,7-55 961,4-19-1304,1 0-1,-4 69 1,11-83-6482</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1T13:33:08.467"/>
    </inkml:context>
    <inkml:brush xml:id="br0">
      <inkml:brushProperty name="width" value="0.05" units="cm"/>
      <inkml:brushProperty name="height" value="0.05" units="cm"/>
      <inkml:brushProperty name="color" value="#33CCFF"/>
    </inkml:brush>
  </inkml:definitions>
  <inkml:trace contextRef="#ctx0" brushRef="#br0">33 1912 24575,'0'-35'0,"-1"0"0,-1 0 0,-12-56 0,8 51 0,1-1 0,2-1 0,2 1 0,4-42 0,-1-5 0,0 66 0,1 0 0,1-1 0,1 1 0,1 0 0,1 1 0,1 0 0,14-28 0,-7 14 0,15-49 0,-17 34 0,2 1 0,3 1 0,1 1 0,26-46 0,87-144 0,-10 43 0,-118 186 0,2 1 0,-1-1 0,1 1 0,0 0 0,0 1 0,1-1 0,0 1 0,0 1 0,1-1 0,-1 1 0,1 1 0,16-8 0,6 0 0,1 2 0,44-9 0,-49 13 0,0-1 0,0-1 0,41-18 0,-39 12 0,1 1 0,0 1 0,0 2 0,2 0 0,-1 3 0,33-5 0,-44 10 0,0 0 0,0-1 0,-1-1 0,1-1 0,-1-1 0,20-8 0,-26 9 0,1 1 0,-1 1 0,1 0 0,0 1 0,0 1 0,0 0 0,15 0 0,-10 1 0,-1-1 0,0-1 0,22-5 0,6-1 0,0 2 0,1 1 0,0 3 0,75 5 0,-15 0 0,-52-4 0,-30-1 0,0 1 0,0 2 0,0 0 0,0 1 0,0 2 0,0 0 0,-1 2 0,41 14 0,-41-11 0,-1-1 0,36 8 0,-42-13 0,0 1 0,0 0 0,-1 2 0,0-1 0,0 2 0,0 0 0,25 17 0,-8-1 0,1-2 0,40 19 0,23 14 0,50 31 0,-75-54 0,-55-25 0,0 1 0,-1 0 0,0 0 0,27 20 0,6 13 0,-26-19 0,45 29 0,-20-13 0,-37-28 0,0 0 0,0-1 0,19 10 0,-3-3 0,0 1 0,32 27 0,-39-27 0,0 1 0,20 25 0,-23-24 0,11 7-1365,-16-13-5461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1T13:45:36.034"/>
    </inkml:context>
    <inkml:brush xml:id="br0">
      <inkml:brushProperty name="width" value="0.05" units="cm"/>
      <inkml:brushProperty name="height" value="0.05" units="cm"/>
      <inkml:brushProperty name="color" value="#33CCFF"/>
    </inkml:brush>
  </inkml:definitions>
  <inkml:trace contextRef="#ctx0" brushRef="#br0">1 924 24575,'0'1'0,"1"1"0,-1-1 0,1 0 0,0 0 0,0 0 0,-1 0 0,1 1 0,0-1 0,0 0 0,0-1 0,0 1 0,0 0 0,0 0 0,0 0 0,1-1 0,-1 1 0,0 0 0,0-1 0,3 1 0,32 14 0,-26-12 0,17 7 0,-2-1 0,41 22 0,-52-25 0,0 0 0,1-1 0,-1-1 0,1 0 0,21 2 0,6 2 0,3-1 0,0-3 0,0-1 0,81-5 0,-28-1 0,177 24 0,-166-13 0,149-8 0,-106-2 0,685 2 0,-800-3 0,0-1 0,68-17 0,-56 11 0,-5-3 0,-1 0 0,0-3 0,45-23 0,43-17 0,-74 36-122,40-14-371,154-77-1,-42 11 353,-46 24-950,-40 16 1067,77-41 1943,-173 83-1776,0-1-1,27-25 1,-14 11-125,-11 8-18,36-41 0,-50 49 0,0 0 0,2 1 0,-1 1 0,2 0 0,0 2 0,1 0 0,34-18 0,-44 27-170,0-1-1,0 0 0,0 0 1,-1-1-1,0 0 0,0 0 1,8-9-1,-4 1-6655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1T13:45:36.876"/>
    </inkml:context>
    <inkml:brush xml:id="br0">
      <inkml:brushProperty name="width" value="0.05" units="cm"/>
      <inkml:brushProperty name="height" value="0.05" units="cm"/>
      <inkml:brushProperty name="color" value="#33CCFF"/>
    </inkml:brush>
  </inkml:definitions>
  <inkml:trace contextRef="#ctx0" brushRef="#br0">1 346 24575,'42'0'0,"0"-2"0,63-12 0,-78 9 0,-1-1 0,1-2 0,49-20 0,-47 17 0,-1 1 0,45-9 0,-45 12 0,-1 0 0,0-2 0,27-12 0,28-16 0,106-34 0,-124 48 0,-31 11 0,0 0 0,64-12 0,-20 5 0,-78 22 0,-1 1 0,1-1 0,-1 0 0,1 1 0,-1-1 0,0 0 0,0 0 0,-1 0 0,-3 4 0,-138 162 0,102-122 0,29-34 0,0 2 0,-21 30 0,13-15 0,-1-1 0,-39 40 0,31-37 0,-32 44 0,25-27 0,-69 69 0,63-73 0,6-1 0,-50 78 0,30-38 0,7-10-1365,35-57-5461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4/21/2025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4/21/2025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4/21/2025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nchor="ct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4/21/2025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zh-CN" altLang="en-US"/>
              <a:t>单击此处编辑母版标题样式</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3E5059C3-6A89-4494-99FF-5A4D6FFD50EB}" type="datetimeFigureOut">
              <a:rPr lang="en-US" dirty="0"/>
              <a:t>4/21/2025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4/21/2025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2609285" y="2851331"/>
            <a:ext cx="3893623" cy="3071434"/>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666635" y="2851331"/>
            <a:ext cx="3899798" cy="3071434"/>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4/21/2025</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4/21/2025</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4/21/2025</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37D525BB-DA17-4BA0-B3C8-3AC3ABC827E6}" type="datetimeFigureOut">
              <a:rPr lang="en-US" dirty="0"/>
              <a:t>4/21/2025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zh-CN" altLang="en-US"/>
              <a:t>单击此处编辑母版标题样式</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B16C4C9A-3960-41CF-A4E9-2A8FB932454B}" type="datetimeFigureOut">
              <a:rPr lang="en-US" dirty="0"/>
              <a:t>4/21/2025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4/21/2025</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customXml" Target="../ink/ink5.xml"/><Relationship Id="rId5" Type="http://schemas.openxmlformats.org/officeDocument/2006/relationships/customXml" Target="../ink/ink2.xml"/><Relationship Id="rId10" Type="http://schemas.openxmlformats.org/officeDocument/2006/relationships/image" Target="../media/image10.png"/><Relationship Id="rId4" Type="http://schemas.openxmlformats.org/officeDocument/2006/relationships/image" Target="../media/image7.png"/><Relationship Id="rId9" Type="http://schemas.openxmlformats.org/officeDocument/2006/relationships/customXml" Target="../ink/ink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png"/><Relationship Id="rId7" Type="http://schemas.openxmlformats.org/officeDocument/2006/relationships/customXml" Target="../ink/ink6.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customXml" Target="../ink/ink7.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14FD56-119C-A3CA-ECD7-8532DBA7E12A}"/>
              </a:ext>
            </a:extLst>
          </p:cNvPr>
          <p:cNvSpPr>
            <a:spLocks noGrp="1"/>
          </p:cNvSpPr>
          <p:nvPr>
            <p:ph type="ctrTitle"/>
          </p:nvPr>
        </p:nvSpPr>
        <p:spPr/>
        <p:txBody>
          <a:bodyPr/>
          <a:lstStyle/>
          <a:p>
            <a:r>
              <a:rPr lang="zh-CN" altLang="en-US" dirty="0"/>
              <a:t>日系清新风格</a:t>
            </a:r>
          </a:p>
        </p:txBody>
      </p:sp>
      <p:sp>
        <p:nvSpPr>
          <p:cNvPr id="3" name="副标题 2">
            <a:extLst>
              <a:ext uri="{FF2B5EF4-FFF2-40B4-BE49-F238E27FC236}">
                <a16:creationId xmlns:a16="http://schemas.microsoft.com/office/drawing/2014/main" id="{522E8202-6316-606A-DBAF-6473A228F8B3}"/>
              </a:ext>
            </a:extLst>
          </p:cNvPr>
          <p:cNvSpPr>
            <a:spLocks noGrp="1"/>
          </p:cNvSpPr>
          <p:nvPr>
            <p:ph type="subTitle" idx="1"/>
          </p:nvPr>
        </p:nvSpPr>
        <p:spPr/>
        <p:txBody>
          <a:bodyPr/>
          <a:lstStyle/>
          <a:p>
            <a:endParaRPr lang="zh-CN" altLang="en-US"/>
          </a:p>
        </p:txBody>
      </p:sp>
    </p:spTree>
    <p:extLst>
      <p:ext uri="{BB962C8B-B14F-4D97-AF65-F5344CB8AC3E}">
        <p14:creationId xmlns:p14="http://schemas.microsoft.com/office/powerpoint/2010/main" val="21625305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F27442-480C-0529-96DA-5970909D371C}"/>
              </a:ext>
            </a:extLst>
          </p:cNvPr>
          <p:cNvSpPr>
            <a:spLocks noGrp="1"/>
          </p:cNvSpPr>
          <p:nvPr>
            <p:ph type="title"/>
          </p:nvPr>
        </p:nvSpPr>
        <p:spPr/>
        <p:txBody>
          <a:bodyPr/>
          <a:lstStyle/>
          <a:p>
            <a:r>
              <a:rPr lang="zh-CN" altLang="en-US" dirty="0"/>
              <a:t>总结</a:t>
            </a:r>
          </a:p>
        </p:txBody>
      </p:sp>
      <p:sp>
        <p:nvSpPr>
          <p:cNvPr id="3" name="内容占位符 2">
            <a:extLst>
              <a:ext uri="{FF2B5EF4-FFF2-40B4-BE49-F238E27FC236}">
                <a16:creationId xmlns:a16="http://schemas.microsoft.com/office/drawing/2014/main" id="{6F2ECF16-6234-F3BC-CEF4-CADEA5BF0EEB}"/>
              </a:ext>
            </a:extLst>
          </p:cNvPr>
          <p:cNvSpPr>
            <a:spLocks noGrp="1"/>
          </p:cNvSpPr>
          <p:nvPr>
            <p:ph idx="1"/>
          </p:nvPr>
        </p:nvSpPr>
        <p:spPr/>
        <p:txBody>
          <a:bodyPr/>
          <a:lstStyle/>
          <a:p>
            <a:r>
              <a:rPr lang="zh-CN" altLang="en-US" dirty="0"/>
              <a:t>可能会用到的道具：书本，一束花，小书包，透明的雨伞</a:t>
            </a:r>
            <a:endParaRPr lang="en-US" altLang="zh-CN" dirty="0"/>
          </a:p>
          <a:p>
            <a:r>
              <a:rPr lang="zh-CN" altLang="en-US" dirty="0"/>
              <a:t>然后就是色调尽量一种通透的感觉，模特的动作更重要，这一组姿势整理很多都需要对模特贴脸用到的前景会很少所以动作能决定这组照片的成功与否</a:t>
            </a:r>
            <a:endParaRPr lang="en-US" altLang="zh-CN" dirty="0"/>
          </a:p>
        </p:txBody>
      </p:sp>
    </p:spTree>
    <p:extLst>
      <p:ext uri="{BB962C8B-B14F-4D97-AF65-F5344CB8AC3E}">
        <p14:creationId xmlns:p14="http://schemas.microsoft.com/office/powerpoint/2010/main" val="4248108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C5C9FD-5D69-0A57-C1B6-AD2B31A831F8}"/>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722F0272-3878-4604-AA91-01CA8F08DEF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2" name="Picture 11">
            <a:extLst>
              <a:ext uri="{FF2B5EF4-FFF2-40B4-BE49-F238E27FC236}">
                <a16:creationId xmlns:a16="http://schemas.microsoft.com/office/drawing/2014/main" id="{1F60EAEC-22E3-4448-8F0A-9ADAA793A95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4" name="Rectangle 13">
            <a:extLst>
              <a:ext uri="{FF2B5EF4-FFF2-40B4-BE49-F238E27FC236}">
                <a16:creationId xmlns:a16="http://schemas.microsoft.com/office/drawing/2014/main" id="{355E0F90-3FFF-4E04-B3C8-3C969A415D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a:p>
        </p:txBody>
      </p:sp>
      <p:sp>
        <p:nvSpPr>
          <p:cNvPr id="16" name="Rectangle 15">
            <a:extLst>
              <a:ext uri="{FF2B5EF4-FFF2-40B4-BE49-F238E27FC236}">
                <a16:creationId xmlns:a16="http://schemas.microsoft.com/office/drawing/2014/main" id="{EC63A4EF-A033-4ED0-9EB6-6E1A8D264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a:p>
        </p:txBody>
      </p:sp>
      <p:sp>
        <p:nvSpPr>
          <p:cNvPr id="18" name="Rectangle 17">
            <a:extLst>
              <a:ext uri="{FF2B5EF4-FFF2-40B4-BE49-F238E27FC236}">
                <a16:creationId xmlns:a16="http://schemas.microsoft.com/office/drawing/2014/main" id="{964965EE-80F2-417F-9652-5BFF14DA7C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a:p>
        </p:txBody>
      </p:sp>
      <p:sp>
        <p:nvSpPr>
          <p:cNvPr id="20" name="Rectangle 19">
            <a:extLst>
              <a:ext uri="{FF2B5EF4-FFF2-40B4-BE49-F238E27FC236}">
                <a16:creationId xmlns:a16="http://schemas.microsoft.com/office/drawing/2014/main" id="{AA3C9611-CFD7-4C23-A8F2-00E7865A5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a:p>
        </p:txBody>
      </p:sp>
      <p:sp useBgFill="1">
        <p:nvSpPr>
          <p:cNvPr id="22" name="Rectangle 21">
            <a:extLst>
              <a:ext uri="{FF2B5EF4-FFF2-40B4-BE49-F238E27FC236}">
                <a16:creationId xmlns:a16="http://schemas.microsoft.com/office/drawing/2014/main" id="{DD198664-99F1-44BC-BBCD-4265763F52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图片 6" descr="女子穿白色衣服的女人在摆拍&#10;&#10;AI 生成的内容可能不正确。">
            <a:extLst>
              <a:ext uri="{FF2B5EF4-FFF2-40B4-BE49-F238E27FC236}">
                <a16:creationId xmlns:a16="http://schemas.microsoft.com/office/drawing/2014/main" id="{92F9CEF9-0F14-DB6C-932A-B710063AAC89}"/>
              </a:ext>
            </a:extLst>
          </p:cNvPr>
          <p:cNvPicPr>
            <a:picLocks noChangeAspect="1"/>
          </p:cNvPicPr>
          <p:nvPr/>
        </p:nvPicPr>
        <p:blipFill>
          <a:blip r:embed="rId4"/>
          <a:stretch>
            <a:fillRect/>
          </a:stretch>
        </p:blipFill>
        <p:spPr>
          <a:xfrm>
            <a:off x="7850127" y="161924"/>
            <a:ext cx="3855124" cy="5266267"/>
          </a:xfrm>
          <a:prstGeom prst="rect">
            <a:avLst/>
          </a:prstGeom>
        </p:spPr>
      </p:pic>
      <p:pic>
        <p:nvPicPr>
          <p:cNvPr id="5" name="图片 4" descr="穿着花衣服的女子&#10;&#10;AI 生成的内容可能不正确。">
            <a:extLst>
              <a:ext uri="{FF2B5EF4-FFF2-40B4-BE49-F238E27FC236}">
                <a16:creationId xmlns:a16="http://schemas.microsoft.com/office/drawing/2014/main" id="{EAC00BBF-59FC-97D3-1C1D-632C4A1EC476}"/>
              </a:ext>
            </a:extLst>
          </p:cNvPr>
          <p:cNvPicPr>
            <a:picLocks noChangeAspect="1"/>
          </p:cNvPicPr>
          <p:nvPr/>
        </p:nvPicPr>
        <p:blipFill>
          <a:blip r:embed="rId5"/>
          <a:stretch>
            <a:fillRect/>
          </a:stretch>
        </p:blipFill>
        <p:spPr>
          <a:xfrm>
            <a:off x="4097380" y="643466"/>
            <a:ext cx="3997240" cy="5571067"/>
          </a:xfrm>
          <a:prstGeom prst="rect">
            <a:avLst/>
          </a:prstGeom>
        </p:spPr>
      </p:pic>
      <p:sp>
        <p:nvSpPr>
          <p:cNvPr id="8" name="文本框 7">
            <a:extLst>
              <a:ext uri="{FF2B5EF4-FFF2-40B4-BE49-F238E27FC236}">
                <a16:creationId xmlns:a16="http://schemas.microsoft.com/office/drawing/2014/main" id="{CE1A3B6D-FD1D-E555-4499-129943B86AAA}"/>
              </a:ext>
            </a:extLst>
          </p:cNvPr>
          <p:cNvSpPr txBox="1"/>
          <p:nvPr/>
        </p:nvSpPr>
        <p:spPr>
          <a:xfrm>
            <a:off x="676275" y="866775"/>
            <a:ext cx="3038475" cy="2308324"/>
          </a:xfrm>
          <a:prstGeom prst="rect">
            <a:avLst/>
          </a:prstGeom>
          <a:noFill/>
        </p:spPr>
        <p:txBody>
          <a:bodyPr wrap="square" rtlCol="0">
            <a:spAutoFit/>
          </a:bodyPr>
          <a:lstStyle/>
          <a:p>
            <a:r>
              <a:rPr lang="zh-CN" altLang="en-US" dirty="0"/>
              <a:t>需要打一个逆光，底光</a:t>
            </a:r>
            <a:endParaRPr lang="en-US" altLang="zh-CN" dirty="0"/>
          </a:p>
          <a:p>
            <a:endParaRPr lang="en-US" altLang="zh-CN" dirty="0"/>
          </a:p>
          <a:p>
            <a:r>
              <a:rPr lang="zh-CN" altLang="en-US" dirty="0"/>
              <a:t>可能会需要到一本书，和带线耳机</a:t>
            </a:r>
            <a:endParaRPr lang="en-US" altLang="zh-CN" dirty="0"/>
          </a:p>
          <a:p>
            <a:endParaRPr lang="en-US" altLang="zh-CN" dirty="0"/>
          </a:p>
          <a:p>
            <a:r>
              <a:rPr lang="zh-CN" altLang="en-US" dirty="0"/>
              <a:t>感觉构图有点问题，手并没有露全</a:t>
            </a:r>
            <a:endParaRPr lang="en-US" altLang="zh-CN" dirty="0"/>
          </a:p>
          <a:p>
            <a:endParaRPr lang="zh-CN" altLang="en-US" dirty="0"/>
          </a:p>
        </p:txBody>
      </p:sp>
    </p:spTree>
    <p:extLst>
      <p:ext uri="{BB962C8B-B14F-4D97-AF65-F5344CB8AC3E}">
        <p14:creationId xmlns:p14="http://schemas.microsoft.com/office/powerpoint/2010/main" val="1695554091"/>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C24AE-8393-C397-E567-17C20F85D509}"/>
            </a:ext>
          </a:extLst>
        </p:cNvPr>
        <p:cNvGrpSpPr/>
        <p:nvPr/>
      </p:nvGrpSpPr>
      <p:grpSpPr>
        <a:xfrm>
          <a:off x="0" y="0"/>
          <a:ext cx="0" cy="0"/>
          <a:chOff x="0" y="0"/>
          <a:chExt cx="0" cy="0"/>
        </a:xfrm>
      </p:grpSpPr>
      <p:pic>
        <p:nvPicPr>
          <p:cNvPr id="5" name="图片 4" descr="女人拿着花&#10;&#10;AI 生成的内容可能不正确。">
            <a:extLst>
              <a:ext uri="{FF2B5EF4-FFF2-40B4-BE49-F238E27FC236}">
                <a16:creationId xmlns:a16="http://schemas.microsoft.com/office/drawing/2014/main" id="{F64769C0-FD8C-D8B3-66ED-62715F65650F}"/>
              </a:ext>
            </a:extLst>
          </p:cNvPr>
          <p:cNvPicPr>
            <a:picLocks noChangeAspect="1"/>
          </p:cNvPicPr>
          <p:nvPr/>
        </p:nvPicPr>
        <p:blipFill>
          <a:blip r:embed="rId2"/>
          <a:stretch>
            <a:fillRect/>
          </a:stretch>
        </p:blipFill>
        <p:spPr>
          <a:xfrm>
            <a:off x="6916737" y="-171450"/>
            <a:ext cx="4397375" cy="6858000"/>
          </a:xfrm>
          <a:prstGeom prst="rect">
            <a:avLst/>
          </a:prstGeom>
        </p:spPr>
      </p:pic>
      <p:sp>
        <p:nvSpPr>
          <p:cNvPr id="8" name="文本框 7">
            <a:extLst>
              <a:ext uri="{FF2B5EF4-FFF2-40B4-BE49-F238E27FC236}">
                <a16:creationId xmlns:a16="http://schemas.microsoft.com/office/drawing/2014/main" id="{6B1C57E5-5CE0-3CD4-1ABA-C9A79480EF10}"/>
              </a:ext>
            </a:extLst>
          </p:cNvPr>
          <p:cNvSpPr txBox="1"/>
          <p:nvPr/>
        </p:nvSpPr>
        <p:spPr>
          <a:xfrm>
            <a:off x="1647825" y="657225"/>
            <a:ext cx="2924175" cy="3693319"/>
          </a:xfrm>
          <a:prstGeom prst="rect">
            <a:avLst/>
          </a:prstGeom>
          <a:noFill/>
        </p:spPr>
        <p:txBody>
          <a:bodyPr wrap="square" rtlCol="0">
            <a:spAutoFit/>
          </a:bodyPr>
          <a:lstStyle/>
          <a:p>
            <a:r>
              <a:rPr lang="zh-CN" altLang="en-US" dirty="0"/>
              <a:t>需要用到一束白色的小花</a:t>
            </a:r>
            <a:endParaRPr lang="en-US" altLang="zh-CN" dirty="0"/>
          </a:p>
          <a:p>
            <a:endParaRPr lang="en-US" altLang="zh-CN" dirty="0"/>
          </a:p>
          <a:p>
            <a:r>
              <a:rPr lang="zh-CN" altLang="en-US" dirty="0"/>
              <a:t>前景的叶片遮挡和手上的小白花氛围很棒（可以试试把花叼嘴上</a:t>
            </a:r>
            <a:endParaRPr lang="en-US" altLang="zh-CN" dirty="0"/>
          </a:p>
          <a:p>
            <a:endParaRPr lang="en-US" altLang="zh-CN" dirty="0"/>
          </a:p>
          <a:p>
            <a:r>
              <a:rPr lang="zh-CN" altLang="en-US" dirty="0"/>
              <a:t>我觉得模特的手部姿势挺好看的</a:t>
            </a:r>
            <a:endParaRPr lang="en-US" altLang="zh-CN" dirty="0"/>
          </a:p>
          <a:p>
            <a:endParaRPr lang="en-US" altLang="zh-CN" dirty="0"/>
          </a:p>
          <a:p>
            <a:r>
              <a:rPr lang="zh-CN" altLang="en-US" dirty="0"/>
              <a:t>但是脸的话这样有点生硬可以稍稍偏头</a:t>
            </a:r>
            <a:endParaRPr lang="en-US" altLang="zh-CN" dirty="0"/>
          </a:p>
          <a:p>
            <a:endParaRPr lang="en-US" altLang="zh-CN" dirty="0"/>
          </a:p>
          <a:p>
            <a:endParaRPr lang="zh-CN" altLang="en-US" dirty="0"/>
          </a:p>
        </p:txBody>
      </p:sp>
      <mc:AlternateContent xmlns:mc="http://schemas.openxmlformats.org/markup-compatibility/2006">
        <mc:Choice xmlns:p14="http://schemas.microsoft.com/office/powerpoint/2010/main" Requires="p14">
          <p:contentPart p14:bwMode="auto" r:id="rId3">
            <p14:nvContentPartPr>
              <p14:cNvPr id="25" name="墨迹 24">
                <a:extLst>
                  <a:ext uri="{FF2B5EF4-FFF2-40B4-BE49-F238E27FC236}">
                    <a16:creationId xmlns:a16="http://schemas.microsoft.com/office/drawing/2014/main" id="{E6322F8C-7A1C-992B-C828-100B9CE5A372}"/>
                  </a:ext>
                </a:extLst>
              </p14:cNvPr>
              <p14:cNvContentPartPr/>
              <p14:nvPr/>
            </p14:nvContentPartPr>
            <p14:xfrm>
              <a:off x="8667495" y="952140"/>
              <a:ext cx="511200" cy="1269720"/>
            </p14:xfrm>
          </p:contentPart>
        </mc:Choice>
        <mc:Fallback>
          <p:pic>
            <p:nvPicPr>
              <p:cNvPr id="25" name="墨迹 24">
                <a:extLst>
                  <a:ext uri="{FF2B5EF4-FFF2-40B4-BE49-F238E27FC236}">
                    <a16:creationId xmlns:a16="http://schemas.microsoft.com/office/drawing/2014/main" id="{E6322F8C-7A1C-992B-C828-100B9CE5A372}"/>
                  </a:ext>
                </a:extLst>
              </p:cNvPr>
              <p:cNvPicPr/>
              <p:nvPr/>
            </p:nvPicPr>
            <p:blipFill>
              <a:blip r:embed="rId4"/>
              <a:stretch>
                <a:fillRect/>
              </a:stretch>
            </p:blipFill>
            <p:spPr>
              <a:xfrm>
                <a:off x="8658855" y="943500"/>
                <a:ext cx="528840" cy="128736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28" name="墨迹 27">
                <a:extLst>
                  <a:ext uri="{FF2B5EF4-FFF2-40B4-BE49-F238E27FC236}">
                    <a16:creationId xmlns:a16="http://schemas.microsoft.com/office/drawing/2014/main" id="{D38EE71A-39E2-509B-942B-0961A9AEF57E}"/>
                  </a:ext>
                </a:extLst>
              </p14:cNvPr>
              <p14:cNvContentPartPr/>
              <p14:nvPr/>
            </p14:nvContentPartPr>
            <p14:xfrm>
              <a:off x="8448255" y="1132860"/>
              <a:ext cx="741960" cy="496080"/>
            </p14:xfrm>
          </p:contentPart>
        </mc:Choice>
        <mc:Fallback>
          <p:pic>
            <p:nvPicPr>
              <p:cNvPr id="28" name="墨迹 27">
                <a:extLst>
                  <a:ext uri="{FF2B5EF4-FFF2-40B4-BE49-F238E27FC236}">
                    <a16:creationId xmlns:a16="http://schemas.microsoft.com/office/drawing/2014/main" id="{D38EE71A-39E2-509B-942B-0961A9AEF57E}"/>
                  </a:ext>
                </a:extLst>
              </p:cNvPr>
              <p:cNvPicPr/>
              <p:nvPr/>
            </p:nvPicPr>
            <p:blipFill>
              <a:blip r:embed="rId6"/>
              <a:stretch>
                <a:fillRect/>
              </a:stretch>
            </p:blipFill>
            <p:spPr>
              <a:xfrm>
                <a:off x="8439615" y="1124220"/>
                <a:ext cx="759600" cy="513720"/>
              </a:xfrm>
              <a:prstGeom prst="rect">
                <a:avLst/>
              </a:prstGeom>
            </p:spPr>
          </p:pic>
        </mc:Fallback>
      </mc:AlternateContent>
      <p:grpSp>
        <p:nvGrpSpPr>
          <p:cNvPr id="38" name="组合 37">
            <a:extLst>
              <a:ext uri="{FF2B5EF4-FFF2-40B4-BE49-F238E27FC236}">
                <a16:creationId xmlns:a16="http://schemas.microsoft.com/office/drawing/2014/main" id="{FEF604E2-ADE7-32CE-B0C6-D5D25EEDF5D3}"/>
              </a:ext>
            </a:extLst>
          </p:cNvPr>
          <p:cNvGrpSpPr/>
          <p:nvPr/>
        </p:nvGrpSpPr>
        <p:grpSpPr>
          <a:xfrm>
            <a:off x="8189415" y="787980"/>
            <a:ext cx="1245240" cy="1515600"/>
            <a:chOff x="8189415" y="787980"/>
            <a:chExt cx="1245240" cy="1515600"/>
          </a:xfrm>
        </p:grpSpPr>
        <mc:AlternateContent xmlns:mc="http://schemas.openxmlformats.org/markup-compatibility/2006">
          <mc:Choice xmlns:p14="http://schemas.microsoft.com/office/powerpoint/2010/main" Requires="p14">
            <p:contentPart p14:bwMode="auto" r:id="rId7">
              <p14:nvContentPartPr>
                <p14:cNvPr id="33" name="墨迹 32">
                  <a:extLst>
                    <a:ext uri="{FF2B5EF4-FFF2-40B4-BE49-F238E27FC236}">
                      <a16:creationId xmlns:a16="http://schemas.microsoft.com/office/drawing/2014/main" id="{2BEEDAC6-D186-10BA-88D2-F42A2EDA6DDE}"/>
                    </a:ext>
                  </a:extLst>
                </p14:cNvPr>
                <p14:cNvContentPartPr/>
                <p14:nvPr/>
              </p14:nvContentPartPr>
              <p14:xfrm>
                <a:off x="8324775" y="1780860"/>
                <a:ext cx="644040" cy="431640"/>
              </p14:xfrm>
            </p:contentPart>
          </mc:Choice>
          <mc:Fallback>
            <p:pic>
              <p:nvPicPr>
                <p:cNvPr id="33" name="墨迹 32">
                  <a:extLst>
                    <a:ext uri="{FF2B5EF4-FFF2-40B4-BE49-F238E27FC236}">
                      <a16:creationId xmlns:a16="http://schemas.microsoft.com/office/drawing/2014/main" id="{2BEEDAC6-D186-10BA-88D2-F42A2EDA6DDE}"/>
                    </a:ext>
                  </a:extLst>
                </p:cNvPr>
                <p:cNvPicPr/>
                <p:nvPr/>
              </p:nvPicPr>
              <p:blipFill>
                <a:blip r:embed="rId8"/>
                <a:stretch>
                  <a:fillRect/>
                </a:stretch>
              </p:blipFill>
              <p:spPr>
                <a:xfrm>
                  <a:off x="8316135" y="1772220"/>
                  <a:ext cx="661680" cy="44928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34" name="墨迹 33">
                  <a:extLst>
                    <a:ext uri="{FF2B5EF4-FFF2-40B4-BE49-F238E27FC236}">
                      <a16:creationId xmlns:a16="http://schemas.microsoft.com/office/drawing/2014/main" id="{A91BF5B6-51DF-5203-5360-7A37FDEDE119}"/>
                    </a:ext>
                  </a:extLst>
                </p14:cNvPr>
                <p14:cNvContentPartPr/>
                <p14:nvPr/>
              </p14:nvContentPartPr>
              <p14:xfrm>
                <a:off x="9229095" y="1390260"/>
                <a:ext cx="182160" cy="913320"/>
              </p14:xfrm>
            </p:contentPart>
          </mc:Choice>
          <mc:Fallback>
            <p:pic>
              <p:nvPicPr>
                <p:cNvPr id="34" name="墨迹 33">
                  <a:extLst>
                    <a:ext uri="{FF2B5EF4-FFF2-40B4-BE49-F238E27FC236}">
                      <a16:creationId xmlns:a16="http://schemas.microsoft.com/office/drawing/2014/main" id="{A91BF5B6-51DF-5203-5360-7A37FDEDE119}"/>
                    </a:ext>
                  </a:extLst>
                </p:cNvPr>
                <p:cNvPicPr/>
                <p:nvPr/>
              </p:nvPicPr>
              <p:blipFill>
                <a:blip r:embed="rId10"/>
                <a:stretch>
                  <a:fillRect/>
                </a:stretch>
              </p:blipFill>
              <p:spPr>
                <a:xfrm>
                  <a:off x="9220095" y="1381620"/>
                  <a:ext cx="199800" cy="93096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37" name="墨迹 36">
                  <a:extLst>
                    <a:ext uri="{FF2B5EF4-FFF2-40B4-BE49-F238E27FC236}">
                      <a16:creationId xmlns:a16="http://schemas.microsoft.com/office/drawing/2014/main" id="{361199F9-D518-A90E-363E-EA1B438AE239}"/>
                    </a:ext>
                  </a:extLst>
                </p14:cNvPr>
                <p14:cNvContentPartPr/>
                <p14:nvPr/>
              </p14:nvContentPartPr>
              <p14:xfrm>
                <a:off x="8189415" y="787980"/>
                <a:ext cx="1245240" cy="688320"/>
              </p14:xfrm>
            </p:contentPart>
          </mc:Choice>
          <mc:Fallback>
            <p:pic>
              <p:nvPicPr>
                <p:cNvPr id="37" name="墨迹 36">
                  <a:extLst>
                    <a:ext uri="{FF2B5EF4-FFF2-40B4-BE49-F238E27FC236}">
                      <a16:creationId xmlns:a16="http://schemas.microsoft.com/office/drawing/2014/main" id="{361199F9-D518-A90E-363E-EA1B438AE239}"/>
                    </a:ext>
                  </a:extLst>
                </p:cNvPr>
                <p:cNvPicPr/>
                <p:nvPr/>
              </p:nvPicPr>
              <p:blipFill>
                <a:blip r:embed="rId12"/>
                <a:stretch>
                  <a:fillRect/>
                </a:stretch>
              </p:blipFill>
              <p:spPr>
                <a:xfrm>
                  <a:off x="8180775" y="779340"/>
                  <a:ext cx="1262880" cy="705960"/>
                </a:xfrm>
                <a:prstGeom prst="rect">
                  <a:avLst/>
                </a:prstGeom>
              </p:spPr>
            </p:pic>
          </mc:Fallback>
        </mc:AlternateContent>
      </p:grpSp>
    </p:spTree>
    <p:extLst>
      <p:ext uri="{BB962C8B-B14F-4D97-AF65-F5344CB8AC3E}">
        <p14:creationId xmlns:p14="http://schemas.microsoft.com/office/powerpoint/2010/main" val="2298685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E640CB-3D8F-3240-A894-A13EACAF6036}"/>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722F0272-3878-4604-AA91-01CA8F08DEF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8" name="Picture 17">
            <a:extLst>
              <a:ext uri="{FF2B5EF4-FFF2-40B4-BE49-F238E27FC236}">
                <a16:creationId xmlns:a16="http://schemas.microsoft.com/office/drawing/2014/main" id="{1F60EAEC-22E3-4448-8F0A-9ADAA793A95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20" name="Rectangle 19">
            <a:extLst>
              <a:ext uri="{FF2B5EF4-FFF2-40B4-BE49-F238E27FC236}">
                <a16:creationId xmlns:a16="http://schemas.microsoft.com/office/drawing/2014/main" id="{355E0F90-3FFF-4E04-B3C8-3C969A415D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a:p>
        </p:txBody>
      </p:sp>
      <p:sp>
        <p:nvSpPr>
          <p:cNvPr id="22" name="Rectangle 21">
            <a:extLst>
              <a:ext uri="{FF2B5EF4-FFF2-40B4-BE49-F238E27FC236}">
                <a16:creationId xmlns:a16="http://schemas.microsoft.com/office/drawing/2014/main" id="{EC63A4EF-A033-4ED0-9EB6-6E1A8D264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a:p>
        </p:txBody>
      </p:sp>
      <p:sp>
        <p:nvSpPr>
          <p:cNvPr id="24" name="Rectangle 23">
            <a:extLst>
              <a:ext uri="{FF2B5EF4-FFF2-40B4-BE49-F238E27FC236}">
                <a16:creationId xmlns:a16="http://schemas.microsoft.com/office/drawing/2014/main" id="{964965EE-80F2-417F-9652-5BFF14DA7C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a:p>
        </p:txBody>
      </p:sp>
      <p:sp>
        <p:nvSpPr>
          <p:cNvPr id="26" name="Rectangle 25">
            <a:extLst>
              <a:ext uri="{FF2B5EF4-FFF2-40B4-BE49-F238E27FC236}">
                <a16:creationId xmlns:a16="http://schemas.microsoft.com/office/drawing/2014/main" id="{AA3C9611-CFD7-4C23-A8F2-00E7865A5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a:p>
        </p:txBody>
      </p:sp>
      <p:sp>
        <p:nvSpPr>
          <p:cNvPr id="28" name="Rectangle 27">
            <a:extLst>
              <a:ext uri="{FF2B5EF4-FFF2-40B4-BE49-F238E27FC236}">
                <a16:creationId xmlns:a16="http://schemas.microsoft.com/office/drawing/2014/main" id="{9A926BDB-98EF-43B0-A66B-1A6EF8FB2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A722A754-56A5-43DA-ADE3-C2704FABA2D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067" y="0"/>
            <a:ext cx="12189867" cy="6858000"/>
          </a:xfrm>
          <a:prstGeom prst="rect">
            <a:avLst/>
          </a:prstGeom>
        </p:spPr>
      </p:pic>
      <p:sp>
        <p:nvSpPr>
          <p:cNvPr id="32" name="Rectangle 31">
            <a:extLst>
              <a:ext uri="{FF2B5EF4-FFF2-40B4-BE49-F238E27FC236}">
                <a16:creationId xmlns:a16="http://schemas.microsoft.com/office/drawing/2014/main" id="{90FADDEF-2C10-4B0B-868E-6A655B671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9C5642"/>
            </a:solidFill>
            <a:miter lim="800000"/>
          </a:ln>
          <a:effectLst>
            <a:outerShdw blurRad="762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图片 10" descr="图片包含 户外, 人, 窗户, 森林&#10;&#10;AI 生成的内容可能不正确。">
            <a:extLst>
              <a:ext uri="{FF2B5EF4-FFF2-40B4-BE49-F238E27FC236}">
                <a16:creationId xmlns:a16="http://schemas.microsoft.com/office/drawing/2014/main" id="{A498014C-3D9D-7BB9-38E2-E17F80E715CB}"/>
              </a:ext>
            </a:extLst>
          </p:cNvPr>
          <p:cNvPicPr>
            <a:picLocks noChangeAspect="1"/>
          </p:cNvPicPr>
          <p:nvPr/>
        </p:nvPicPr>
        <p:blipFill>
          <a:blip r:embed="rId4"/>
          <a:stretch>
            <a:fillRect/>
          </a:stretch>
        </p:blipFill>
        <p:spPr>
          <a:xfrm>
            <a:off x="1978534" y="643467"/>
            <a:ext cx="2701966" cy="5571066"/>
          </a:xfrm>
          <a:prstGeom prst="rect">
            <a:avLst/>
          </a:prstGeom>
        </p:spPr>
      </p:pic>
      <p:pic>
        <p:nvPicPr>
          <p:cNvPr id="7" name="图片 6" descr="图片包含 人, 户外, 女人, 年轻&#10;&#10;AI 生成的内容可能不正确。">
            <a:extLst>
              <a:ext uri="{FF2B5EF4-FFF2-40B4-BE49-F238E27FC236}">
                <a16:creationId xmlns:a16="http://schemas.microsoft.com/office/drawing/2014/main" id="{007B92A8-06B3-31B8-F5C2-C32729BF2794}"/>
              </a:ext>
            </a:extLst>
          </p:cNvPr>
          <p:cNvPicPr>
            <a:picLocks noChangeAspect="1"/>
          </p:cNvPicPr>
          <p:nvPr/>
        </p:nvPicPr>
        <p:blipFill>
          <a:blip r:embed="rId5"/>
          <a:stretch>
            <a:fillRect/>
          </a:stretch>
        </p:blipFill>
        <p:spPr>
          <a:xfrm>
            <a:off x="6176434" y="2064526"/>
            <a:ext cx="5372633" cy="2713180"/>
          </a:xfrm>
          <a:prstGeom prst="rect">
            <a:avLst/>
          </a:prstGeom>
        </p:spPr>
      </p:pic>
      <p:sp>
        <p:nvSpPr>
          <p:cNvPr id="12" name="文本框 11">
            <a:extLst>
              <a:ext uri="{FF2B5EF4-FFF2-40B4-BE49-F238E27FC236}">
                <a16:creationId xmlns:a16="http://schemas.microsoft.com/office/drawing/2014/main" id="{9E02B94E-3958-2B68-D811-BBDEEC259395}"/>
              </a:ext>
            </a:extLst>
          </p:cNvPr>
          <p:cNvSpPr txBox="1"/>
          <p:nvPr/>
        </p:nvSpPr>
        <p:spPr>
          <a:xfrm>
            <a:off x="6264398" y="4992256"/>
            <a:ext cx="4686300" cy="646331"/>
          </a:xfrm>
          <a:prstGeom prst="rect">
            <a:avLst/>
          </a:prstGeom>
          <a:noFill/>
        </p:spPr>
        <p:txBody>
          <a:bodyPr wrap="square" rtlCol="0">
            <a:spAutoFit/>
          </a:bodyPr>
          <a:lstStyle/>
          <a:p>
            <a:r>
              <a:rPr lang="zh-CN" altLang="en-US" dirty="0">
                <a:solidFill>
                  <a:srgbClr val="FF0000"/>
                </a:solidFill>
              </a:rPr>
              <a:t>两张都是横构图但是机位不一样一个是仰拍侧脸一个是微微俯拍（感觉可以尝试）</a:t>
            </a:r>
            <a:endParaRPr lang="en-US" altLang="zh-CN" dirty="0">
              <a:solidFill>
                <a:srgbClr val="FF0000"/>
              </a:solidFill>
            </a:endParaRPr>
          </a:p>
        </p:txBody>
      </p:sp>
    </p:spTree>
    <p:extLst>
      <p:ext uri="{BB962C8B-B14F-4D97-AF65-F5344CB8AC3E}">
        <p14:creationId xmlns:p14="http://schemas.microsoft.com/office/powerpoint/2010/main" val="3353013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a:extLst>
            <a:ext uri="{FF2B5EF4-FFF2-40B4-BE49-F238E27FC236}">
              <a16:creationId xmlns:a16="http://schemas.microsoft.com/office/drawing/2014/main" id="{8C17B09C-A90E-7F5B-18E7-B3E0BAE8FBA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2B7768F-5734-4B7C-A200-23F5B2E666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B82BDE6A-97DF-4A43-84EE-32E29B0E6AD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8" name="Picture 17">
            <a:extLst>
              <a:ext uri="{FF2B5EF4-FFF2-40B4-BE49-F238E27FC236}">
                <a16:creationId xmlns:a16="http://schemas.microsoft.com/office/drawing/2014/main" id="{5643642F-14F3-4770-A708-8035770457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20" name="Rectangle 19">
            <a:extLst>
              <a:ext uri="{FF2B5EF4-FFF2-40B4-BE49-F238E27FC236}">
                <a16:creationId xmlns:a16="http://schemas.microsoft.com/office/drawing/2014/main" id="{995A4199-4278-41FE-AFB8-EA0DD1010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40CA450-3307-4BE1-995D-7DCF8C701D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9BF32DA-9702-4722-A306-67D14DC020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761" y="0"/>
            <a:ext cx="57410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图片 4" descr="图片包含 食物, 伞, 桌子, 女人&#10;&#10;AI 生成的内容可能不正确。">
            <a:extLst>
              <a:ext uri="{FF2B5EF4-FFF2-40B4-BE49-F238E27FC236}">
                <a16:creationId xmlns:a16="http://schemas.microsoft.com/office/drawing/2014/main" id="{C0FD4C43-FE37-BEDC-E8BA-4B577DF1BD0F}"/>
              </a:ext>
            </a:extLst>
          </p:cNvPr>
          <p:cNvPicPr>
            <a:picLocks noChangeAspect="1"/>
          </p:cNvPicPr>
          <p:nvPr/>
        </p:nvPicPr>
        <p:blipFill>
          <a:blip r:embed="rId5"/>
          <a:stretch>
            <a:fillRect/>
          </a:stretch>
        </p:blipFill>
        <p:spPr>
          <a:xfrm>
            <a:off x="4499085" y="309813"/>
            <a:ext cx="1741352" cy="2298815"/>
          </a:xfrm>
          <a:prstGeom prst="rect">
            <a:avLst/>
          </a:prstGeom>
          <a:ln w="12700">
            <a:noFill/>
          </a:ln>
        </p:spPr>
      </p:pic>
      <p:pic>
        <p:nvPicPr>
          <p:cNvPr id="7" name="图片 6" descr="图片包含 蛋糕, 雪, 食物, 婚礼&#10;&#10;AI 生成的内容可能不正确。">
            <a:extLst>
              <a:ext uri="{FF2B5EF4-FFF2-40B4-BE49-F238E27FC236}">
                <a16:creationId xmlns:a16="http://schemas.microsoft.com/office/drawing/2014/main" id="{E97A00DE-296E-A666-B35A-9A51CC241B7B}"/>
              </a:ext>
            </a:extLst>
          </p:cNvPr>
          <p:cNvPicPr>
            <a:picLocks noChangeAspect="1"/>
          </p:cNvPicPr>
          <p:nvPr/>
        </p:nvPicPr>
        <p:blipFill>
          <a:blip r:embed="rId6"/>
          <a:stretch>
            <a:fillRect/>
          </a:stretch>
        </p:blipFill>
        <p:spPr>
          <a:xfrm>
            <a:off x="2454818" y="2930071"/>
            <a:ext cx="2852802" cy="3599752"/>
          </a:xfrm>
          <a:prstGeom prst="rect">
            <a:avLst/>
          </a:prstGeom>
          <a:ln w="12700">
            <a:noFill/>
          </a:ln>
        </p:spPr>
      </p:pic>
      <p:sp>
        <p:nvSpPr>
          <p:cNvPr id="26" name="Rectangle 25">
            <a:extLst>
              <a:ext uri="{FF2B5EF4-FFF2-40B4-BE49-F238E27FC236}">
                <a16:creationId xmlns:a16="http://schemas.microsoft.com/office/drawing/2014/main" id="{8AA047A1-6A4A-4046-8E13-58CCAF82BA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8123" y="0"/>
            <a:ext cx="463972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177B6DD-B36C-4970-ACCB-453A58ACAA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39009" y="231229"/>
            <a:ext cx="2551792" cy="2455985"/>
          </a:xfrm>
          <a:prstGeom prst="rect">
            <a:avLst/>
          </a:prstGeom>
          <a:noFill/>
          <a:ln w="9525">
            <a:solidFill>
              <a:schemeClr val="accent6">
                <a:lumMod val="60000"/>
                <a:lumOff val="4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9BA986D-9129-4F3C-B590-011B262631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351" y="231229"/>
            <a:ext cx="2551792" cy="2455985"/>
          </a:xfrm>
          <a:prstGeom prst="rect">
            <a:avLst/>
          </a:prstGeom>
          <a:noFill/>
          <a:ln w="9525">
            <a:solidFill>
              <a:schemeClr val="accent6">
                <a:lumMod val="60000"/>
                <a:lumOff val="4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F813B27-8A81-4FE0-8A28-A681A7D8D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39009" y="2845846"/>
            <a:ext cx="5271133" cy="3766492"/>
          </a:xfrm>
          <a:prstGeom prst="rect">
            <a:avLst/>
          </a:prstGeom>
          <a:noFill/>
          <a:ln w="9525">
            <a:solidFill>
              <a:schemeClr val="accent6">
                <a:lumMod val="60000"/>
                <a:lumOff val="4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D287242C-6162-4EEA-86EE-C19578A2C2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文本框 9">
            <a:extLst>
              <a:ext uri="{FF2B5EF4-FFF2-40B4-BE49-F238E27FC236}">
                <a16:creationId xmlns:a16="http://schemas.microsoft.com/office/drawing/2014/main" id="{0A835FFE-7ED0-928B-B2E4-FF5FC948DCF6}"/>
              </a:ext>
            </a:extLst>
          </p:cNvPr>
          <p:cNvSpPr txBox="1"/>
          <p:nvPr/>
        </p:nvSpPr>
        <p:spPr>
          <a:xfrm>
            <a:off x="7334250" y="638175"/>
            <a:ext cx="3177731" cy="1754326"/>
          </a:xfrm>
          <a:prstGeom prst="rect">
            <a:avLst/>
          </a:prstGeom>
          <a:noFill/>
        </p:spPr>
        <p:txBody>
          <a:bodyPr wrap="square" rtlCol="0">
            <a:spAutoFit/>
          </a:bodyPr>
          <a:lstStyle/>
          <a:p>
            <a:r>
              <a:rPr lang="zh-CN" altLang="en-US" dirty="0"/>
              <a:t>可能会用到透明雨伞的一组照片，感觉雨伞上撒一些水滴</a:t>
            </a:r>
            <a:endParaRPr lang="en-US" altLang="zh-CN" dirty="0"/>
          </a:p>
          <a:p>
            <a:r>
              <a:rPr lang="zh-CN" altLang="en-US" dirty="0"/>
              <a:t>和几片花瓣会很有氛围感</a:t>
            </a:r>
            <a:endParaRPr lang="en-US" altLang="zh-CN" dirty="0"/>
          </a:p>
          <a:p>
            <a:endParaRPr lang="en-US" altLang="zh-CN" dirty="0"/>
          </a:p>
          <a:p>
            <a:r>
              <a:rPr lang="zh-CN" altLang="en-US" dirty="0"/>
              <a:t>然后就是模特的手部动作感觉图中的都很合适</a:t>
            </a:r>
          </a:p>
        </p:txBody>
      </p:sp>
      <p:pic>
        <p:nvPicPr>
          <p:cNvPr id="12" name="图片 11" descr="女人拿着伞走在路上&#10;&#10;AI 生成的内容可能不正确。">
            <a:extLst>
              <a:ext uri="{FF2B5EF4-FFF2-40B4-BE49-F238E27FC236}">
                <a16:creationId xmlns:a16="http://schemas.microsoft.com/office/drawing/2014/main" id="{333A727B-1E5A-9483-6FF5-FC52D399733C}"/>
              </a:ext>
            </a:extLst>
          </p:cNvPr>
          <p:cNvPicPr>
            <a:picLocks noChangeAspect="1"/>
          </p:cNvPicPr>
          <p:nvPr/>
        </p:nvPicPr>
        <p:blipFill>
          <a:blip r:embed="rId7"/>
          <a:stretch>
            <a:fillRect/>
          </a:stretch>
        </p:blipFill>
        <p:spPr>
          <a:xfrm>
            <a:off x="7257183" y="2404861"/>
            <a:ext cx="3115110" cy="4153480"/>
          </a:xfrm>
          <a:prstGeom prst="rect">
            <a:avLst/>
          </a:prstGeom>
        </p:spPr>
      </p:pic>
    </p:spTree>
    <p:extLst>
      <p:ext uri="{BB962C8B-B14F-4D97-AF65-F5344CB8AC3E}">
        <p14:creationId xmlns:p14="http://schemas.microsoft.com/office/powerpoint/2010/main" val="3253848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EA150-CB4F-313B-AC03-86C2DEDBE9BE}"/>
            </a:ext>
          </a:extLst>
        </p:cNvPr>
        <p:cNvGrpSpPr/>
        <p:nvPr/>
      </p:nvGrpSpPr>
      <p:grpSpPr>
        <a:xfrm>
          <a:off x="0" y="0"/>
          <a:ext cx="0" cy="0"/>
          <a:chOff x="0" y="0"/>
          <a:chExt cx="0" cy="0"/>
        </a:xfrm>
      </p:grpSpPr>
      <p:pic>
        <p:nvPicPr>
          <p:cNvPr id="5" name="图片 4" descr="人站在花前&#10;&#10;AI 生成的内容可能不正确。">
            <a:extLst>
              <a:ext uri="{FF2B5EF4-FFF2-40B4-BE49-F238E27FC236}">
                <a16:creationId xmlns:a16="http://schemas.microsoft.com/office/drawing/2014/main" id="{8DD44691-9A34-3E17-3E3E-1BE13DFC973E}"/>
              </a:ext>
            </a:extLst>
          </p:cNvPr>
          <p:cNvPicPr>
            <a:picLocks noChangeAspect="1"/>
          </p:cNvPicPr>
          <p:nvPr/>
        </p:nvPicPr>
        <p:blipFill>
          <a:blip r:embed="rId2"/>
          <a:stretch>
            <a:fillRect/>
          </a:stretch>
        </p:blipFill>
        <p:spPr>
          <a:xfrm>
            <a:off x="4516179" y="325154"/>
            <a:ext cx="3329808" cy="4306217"/>
          </a:xfrm>
          <a:prstGeom prst="rect">
            <a:avLst/>
          </a:prstGeom>
        </p:spPr>
      </p:pic>
      <p:pic>
        <p:nvPicPr>
          <p:cNvPr id="7" name="图片 6" descr="女人穿着粉色的花&#10;&#10;AI 生成的内容可能不正确。">
            <a:extLst>
              <a:ext uri="{FF2B5EF4-FFF2-40B4-BE49-F238E27FC236}">
                <a16:creationId xmlns:a16="http://schemas.microsoft.com/office/drawing/2014/main" id="{5986067F-AFCC-BD60-0D71-ACC1E291C2F6}"/>
              </a:ext>
            </a:extLst>
          </p:cNvPr>
          <p:cNvPicPr>
            <a:picLocks noChangeAspect="1"/>
          </p:cNvPicPr>
          <p:nvPr/>
        </p:nvPicPr>
        <p:blipFill>
          <a:blip r:embed="rId3"/>
          <a:stretch>
            <a:fillRect/>
          </a:stretch>
        </p:blipFill>
        <p:spPr>
          <a:xfrm>
            <a:off x="8534592" y="108734"/>
            <a:ext cx="3540520" cy="4651379"/>
          </a:xfrm>
          <a:prstGeom prst="rect">
            <a:avLst/>
          </a:prstGeom>
        </p:spPr>
      </p:pic>
      <p:pic>
        <p:nvPicPr>
          <p:cNvPr id="9" name="图片 8" descr="人手上拿着花&#10;&#10;AI 生成的内容可能不正确。">
            <a:extLst>
              <a:ext uri="{FF2B5EF4-FFF2-40B4-BE49-F238E27FC236}">
                <a16:creationId xmlns:a16="http://schemas.microsoft.com/office/drawing/2014/main" id="{19876F02-FAFE-D6A0-891D-33E326F33C0E}"/>
              </a:ext>
            </a:extLst>
          </p:cNvPr>
          <p:cNvPicPr>
            <a:picLocks noChangeAspect="1"/>
          </p:cNvPicPr>
          <p:nvPr/>
        </p:nvPicPr>
        <p:blipFill>
          <a:blip r:embed="rId4"/>
          <a:stretch>
            <a:fillRect/>
          </a:stretch>
        </p:blipFill>
        <p:spPr>
          <a:xfrm>
            <a:off x="334568" y="147736"/>
            <a:ext cx="3540520" cy="4576770"/>
          </a:xfrm>
          <a:prstGeom prst="rect">
            <a:avLst/>
          </a:prstGeom>
        </p:spPr>
      </p:pic>
      <p:sp>
        <p:nvSpPr>
          <p:cNvPr id="10" name="文本框 9">
            <a:extLst>
              <a:ext uri="{FF2B5EF4-FFF2-40B4-BE49-F238E27FC236}">
                <a16:creationId xmlns:a16="http://schemas.microsoft.com/office/drawing/2014/main" id="{CBAE843F-035C-FF33-FEF7-ED5DEDABD746}"/>
              </a:ext>
            </a:extLst>
          </p:cNvPr>
          <p:cNvSpPr txBox="1"/>
          <p:nvPr/>
        </p:nvSpPr>
        <p:spPr>
          <a:xfrm>
            <a:off x="2219754" y="4951378"/>
            <a:ext cx="6429764" cy="1200329"/>
          </a:xfrm>
          <a:prstGeom prst="rect">
            <a:avLst/>
          </a:prstGeom>
          <a:noFill/>
        </p:spPr>
        <p:txBody>
          <a:bodyPr wrap="square" rtlCol="0">
            <a:spAutoFit/>
          </a:bodyPr>
          <a:lstStyle/>
          <a:p>
            <a:r>
              <a:rPr lang="zh-CN" altLang="en-US" dirty="0"/>
              <a:t>如果有花墙可以尝试的一组拍照机位和动作（其实没有花墙我</a:t>
            </a:r>
            <a:r>
              <a:rPr lang="en-US" altLang="zh-CN" dirty="0" err="1"/>
              <a:t>ps</a:t>
            </a:r>
            <a:r>
              <a:rPr lang="zh-CN" altLang="en-US" dirty="0"/>
              <a:t>可以</a:t>
            </a:r>
            <a:r>
              <a:rPr lang="en-US" altLang="zh-CN" dirty="0"/>
              <a:t>p</a:t>
            </a:r>
            <a:r>
              <a:rPr lang="zh-CN" altLang="en-US" dirty="0"/>
              <a:t>一下的</a:t>
            </a:r>
            <a:endParaRPr lang="en-US" altLang="zh-CN" dirty="0"/>
          </a:p>
          <a:p>
            <a:r>
              <a:rPr lang="zh-CN" altLang="en-US" dirty="0"/>
              <a:t>然后就是前景遮挡还有花围绕着主人公可以起到突出主题的效果，如果没有花墙可以尝试无实物表演</a:t>
            </a:r>
            <a:endParaRPr lang="en-US" altLang="zh-CN" dirty="0"/>
          </a:p>
        </p:txBody>
      </p:sp>
    </p:spTree>
    <p:extLst>
      <p:ext uri="{BB962C8B-B14F-4D97-AF65-F5344CB8AC3E}">
        <p14:creationId xmlns:p14="http://schemas.microsoft.com/office/powerpoint/2010/main" val="3472466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小孩躺在草地上&#10;&#10;AI 生成的内容可能不正确。">
            <a:extLst>
              <a:ext uri="{FF2B5EF4-FFF2-40B4-BE49-F238E27FC236}">
                <a16:creationId xmlns:a16="http://schemas.microsoft.com/office/drawing/2014/main" id="{58E7E004-98CA-548D-F9E5-86E4F553475A}"/>
              </a:ext>
            </a:extLst>
          </p:cNvPr>
          <p:cNvPicPr>
            <a:picLocks noChangeAspect="1"/>
          </p:cNvPicPr>
          <p:nvPr/>
        </p:nvPicPr>
        <p:blipFill>
          <a:blip r:embed="rId2"/>
          <a:stretch>
            <a:fillRect/>
          </a:stretch>
        </p:blipFill>
        <p:spPr>
          <a:xfrm>
            <a:off x="2815721" y="1006489"/>
            <a:ext cx="6249272" cy="3191320"/>
          </a:xfrm>
          <a:prstGeom prst="rect">
            <a:avLst/>
          </a:prstGeom>
        </p:spPr>
      </p:pic>
      <p:sp>
        <p:nvSpPr>
          <p:cNvPr id="6" name="文本框 5">
            <a:extLst>
              <a:ext uri="{FF2B5EF4-FFF2-40B4-BE49-F238E27FC236}">
                <a16:creationId xmlns:a16="http://schemas.microsoft.com/office/drawing/2014/main" id="{AA80692A-F167-A4DB-6942-704BF225CF26}"/>
              </a:ext>
            </a:extLst>
          </p:cNvPr>
          <p:cNvSpPr txBox="1"/>
          <p:nvPr/>
        </p:nvSpPr>
        <p:spPr>
          <a:xfrm>
            <a:off x="2815721" y="4727643"/>
            <a:ext cx="6639564" cy="646331"/>
          </a:xfrm>
          <a:prstGeom prst="rect">
            <a:avLst/>
          </a:prstGeom>
          <a:noFill/>
        </p:spPr>
        <p:txBody>
          <a:bodyPr wrap="square" rtlCol="0">
            <a:spAutoFit/>
          </a:bodyPr>
          <a:lstStyle/>
          <a:p>
            <a:r>
              <a:rPr lang="zh-CN" altLang="en-US" dirty="0"/>
              <a:t>这张的镜头上好像有做处理可能前面遮了一把透明伞？这种横构图的躺姿可以尝试</a:t>
            </a:r>
          </a:p>
        </p:txBody>
      </p:sp>
    </p:spTree>
    <p:extLst>
      <p:ext uri="{BB962C8B-B14F-4D97-AF65-F5344CB8AC3E}">
        <p14:creationId xmlns:p14="http://schemas.microsoft.com/office/powerpoint/2010/main" val="2237921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a:extLst>
            <a:ext uri="{FF2B5EF4-FFF2-40B4-BE49-F238E27FC236}">
              <a16:creationId xmlns:a16="http://schemas.microsoft.com/office/drawing/2014/main" id="{28B64A6C-2C64-6BEE-25D3-CFB628785200}"/>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893C85B-E735-4AD3-ACE8-0C05391DA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ACC01700-0DAF-409D-8F9A-E1FBB8051C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6" name="Picture 15">
            <a:extLst>
              <a:ext uri="{FF2B5EF4-FFF2-40B4-BE49-F238E27FC236}">
                <a16:creationId xmlns:a16="http://schemas.microsoft.com/office/drawing/2014/main" id="{4274D9D5-36A9-490D-986C-FB735A3F5F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8" name="Rectangle 17">
            <a:extLst>
              <a:ext uri="{FF2B5EF4-FFF2-40B4-BE49-F238E27FC236}">
                <a16:creationId xmlns:a16="http://schemas.microsoft.com/office/drawing/2014/main" id="{50A95334-1353-41CA-B7DF-217E9B64F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7764006-37BB-4A14-9107-C82B9AC77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86276A3-6F06-4272-9B25-C0F0EE1648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图片 4" descr="女人穿着黑色的衣服&#10;&#10;AI 生成的内容可能不正确。">
            <a:extLst>
              <a:ext uri="{FF2B5EF4-FFF2-40B4-BE49-F238E27FC236}">
                <a16:creationId xmlns:a16="http://schemas.microsoft.com/office/drawing/2014/main" id="{8F8AAABB-0B54-7C8B-9761-FA433C59C84E}"/>
              </a:ext>
            </a:extLst>
          </p:cNvPr>
          <p:cNvPicPr>
            <a:picLocks noChangeAspect="1"/>
          </p:cNvPicPr>
          <p:nvPr/>
        </p:nvPicPr>
        <p:blipFill>
          <a:blip r:embed="rId5"/>
          <a:stretch>
            <a:fillRect/>
          </a:stretch>
        </p:blipFill>
        <p:spPr>
          <a:xfrm>
            <a:off x="4892003" y="159493"/>
            <a:ext cx="3299366" cy="5195851"/>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pic>
        <p:nvPicPr>
          <p:cNvPr id="7" name="图片 6" descr="女人站在地铁上&#10;&#10;AI 生成的内容可能不正确。">
            <a:extLst>
              <a:ext uri="{FF2B5EF4-FFF2-40B4-BE49-F238E27FC236}">
                <a16:creationId xmlns:a16="http://schemas.microsoft.com/office/drawing/2014/main" id="{FB6C9684-6F02-27BF-77FB-123DA838469F}"/>
              </a:ext>
            </a:extLst>
          </p:cNvPr>
          <p:cNvPicPr>
            <a:picLocks noChangeAspect="1"/>
          </p:cNvPicPr>
          <p:nvPr/>
        </p:nvPicPr>
        <p:blipFill>
          <a:blip r:embed="rId6"/>
          <a:stretch>
            <a:fillRect/>
          </a:stretch>
        </p:blipFill>
        <p:spPr>
          <a:xfrm>
            <a:off x="8409306" y="1647825"/>
            <a:ext cx="3625780" cy="4933033"/>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24" name="Rectangle 23">
            <a:extLst>
              <a:ext uri="{FF2B5EF4-FFF2-40B4-BE49-F238E27FC236}">
                <a16:creationId xmlns:a16="http://schemas.microsoft.com/office/drawing/2014/main" id="{546AD19D-F1EF-4D69-BDF7-2EE8DA84C8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a:extLst>
              <a:ext uri="{FF2B5EF4-FFF2-40B4-BE49-F238E27FC236}">
                <a16:creationId xmlns:a16="http://schemas.microsoft.com/office/drawing/2014/main" id="{FA5B0CFD-B4A5-1CEB-9C42-FEC9B11D4FC0}"/>
              </a:ext>
            </a:extLst>
          </p:cNvPr>
          <p:cNvSpPr txBox="1"/>
          <p:nvPr/>
        </p:nvSpPr>
        <p:spPr>
          <a:xfrm>
            <a:off x="1420238" y="846306"/>
            <a:ext cx="3253828" cy="3139321"/>
          </a:xfrm>
          <a:prstGeom prst="rect">
            <a:avLst/>
          </a:prstGeom>
          <a:noFill/>
        </p:spPr>
        <p:txBody>
          <a:bodyPr wrap="square" rtlCol="0">
            <a:spAutoFit/>
          </a:bodyPr>
          <a:lstStyle/>
          <a:p>
            <a:r>
              <a:rPr lang="zh-CN" altLang="en-US" dirty="0"/>
              <a:t>可能用到的姿势</a:t>
            </a:r>
            <a:endParaRPr lang="en-US" altLang="zh-CN" dirty="0"/>
          </a:p>
          <a:p>
            <a:endParaRPr lang="en-US" altLang="zh-CN" dirty="0"/>
          </a:p>
          <a:p>
            <a:r>
              <a:rPr lang="zh-CN" altLang="en-US" dirty="0"/>
              <a:t>我感觉这张模特的身子可以再稍微侧一些或者镜头偏移一点</a:t>
            </a:r>
            <a:endParaRPr lang="en-US" altLang="zh-CN" dirty="0"/>
          </a:p>
          <a:p>
            <a:endParaRPr lang="en-US" altLang="zh-CN" dirty="0"/>
          </a:p>
          <a:p>
            <a:r>
              <a:rPr lang="zh-CN" altLang="en-US" dirty="0"/>
              <a:t>整体动作和美资没有毛病。可以找一块小石头坐下，需要考虑到场景</a:t>
            </a:r>
            <a:endParaRPr lang="en-US" altLang="zh-CN" dirty="0"/>
          </a:p>
          <a:p>
            <a:endParaRPr lang="en-US" altLang="zh-CN" dirty="0"/>
          </a:p>
          <a:p>
            <a:r>
              <a:rPr lang="zh-CN" altLang="en-US" dirty="0"/>
              <a:t>第二帐动作难度可能有些大</a:t>
            </a:r>
            <a:endParaRPr lang="en-US" altLang="zh-CN" dirty="0"/>
          </a:p>
          <a:p>
            <a:endParaRPr lang="zh-CN" altLang="en-US" dirty="0"/>
          </a:p>
        </p:txBody>
      </p:sp>
      <p:grpSp>
        <p:nvGrpSpPr>
          <p:cNvPr id="11" name="组合 10">
            <a:extLst>
              <a:ext uri="{FF2B5EF4-FFF2-40B4-BE49-F238E27FC236}">
                <a16:creationId xmlns:a16="http://schemas.microsoft.com/office/drawing/2014/main" id="{3F521955-9909-3A1B-442B-FAF8736FE347}"/>
              </a:ext>
            </a:extLst>
          </p:cNvPr>
          <p:cNvGrpSpPr/>
          <p:nvPr/>
        </p:nvGrpSpPr>
        <p:grpSpPr>
          <a:xfrm>
            <a:off x="6361460" y="4700336"/>
            <a:ext cx="1847160" cy="524160"/>
            <a:chOff x="6361460" y="4700336"/>
            <a:chExt cx="1847160" cy="524160"/>
          </a:xfrm>
        </p:grpSpPr>
        <mc:AlternateContent xmlns:mc="http://schemas.openxmlformats.org/markup-compatibility/2006">
          <mc:Choice xmlns:p14="http://schemas.microsoft.com/office/powerpoint/2010/main" Requires="p14">
            <p:contentPart p14:bwMode="auto" r:id="rId7">
              <p14:nvContentPartPr>
                <p14:cNvPr id="9" name="墨迹 8">
                  <a:extLst>
                    <a:ext uri="{FF2B5EF4-FFF2-40B4-BE49-F238E27FC236}">
                      <a16:creationId xmlns:a16="http://schemas.microsoft.com/office/drawing/2014/main" id="{087BC87D-CC41-175A-F8E7-5C770401E6CB}"/>
                    </a:ext>
                  </a:extLst>
                </p14:cNvPr>
                <p14:cNvContentPartPr/>
                <p14:nvPr/>
              </p14:nvContentPartPr>
              <p14:xfrm>
                <a:off x="6361460" y="4832816"/>
                <a:ext cx="1621440" cy="391680"/>
              </p14:xfrm>
            </p:contentPart>
          </mc:Choice>
          <mc:Fallback>
            <p:pic>
              <p:nvPicPr>
                <p:cNvPr id="9" name="墨迹 8">
                  <a:extLst>
                    <a:ext uri="{FF2B5EF4-FFF2-40B4-BE49-F238E27FC236}">
                      <a16:creationId xmlns:a16="http://schemas.microsoft.com/office/drawing/2014/main" id="{087BC87D-CC41-175A-F8E7-5C770401E6CB}"/>
                    </a:ext>
                  </a:extLst>
                </p:cNvPr>
                <p:cNvPicPr/>
                <p:nvPr/>
              </p:nvPicPr>
              <p:blipFill>
                <a:blip r:embed="rId8"/>
                <a:stretch>
                  <a:fillRect/>
                </a:stretch>
              </p:blipFill>
              <p:spPr>
                <a:xfrm>
                  <a:off x="6352820" y="4824176"/>
                  <a:ext cx="1639080" cy="40932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0" name="墨迹 9">
                  <a:extLst>
                    <a:ext uri="{FF2B5EF4-FFF2-40B4-BE49-F238E27FC236}">
                      <a16:creationId xmlns:a16="http://schemas.microsoft.com/office/drawing/2014/main" id="{C9E17D53-091A-62D8-BBCB-ED92CA6F47E5}"/>
                    </a:ext>
                  </a:extLst>
                </p14:cNvPr>
                <p14:cNvContentPartPr/>
                <p14:nvPr/>
              </p14:nvContentPartPr>
              <p14:xfrm>
                <a:off x="7781660" y="4700336"/>
                <a:ext cx="426960" cy="401760"/>
              </p14:xfrm>
            </p:contentPart>
          </mc:Choice>
          <mc:Fallback>
            <p:pic>
              <p:nvPicPr>
                <p:cNvPr id="10" name="墨迹 9">
                  <a:extLst>
                    <a:ext uri="{FF2B5EF4-FFF2-40B4-BE49-F238E27FC236}">
                      <a16:creationId xmlns:a16="http://schemas.microsoft.com/office/drawing/2014/main" id="{C9E17D53-091A-62D8-BBCB-ED92CA6F47E5}"/>
                    </a:ext>
                  </a:extLst>
                </p:cNvPr>
                <p:cNvPicPr/>
                <p:nvPr/>
              </p:nvPicPr>
              <p:blipFill>
                <a:blip r:embed="rId10"/>
                <a:stretch>
                  <a:fillRect/>
                </a:stretch>
              </p:blipFill>
              <p:spPr>
                <a:xfrm>
                  <a:off x="7773020" y="4691696"/>
                  <a:ext cx="444600" cy="419400"/>
                </a:xfrm>
                <a:prstGeom prst="rect">
                  <a:avLst/>
                </a:prstGeom>
              </p:spPr>
            </p:pic>
          </mc:Fallback>
        </mc:AlternateContent>
      </p:grpSp>
    </p:spTree>
    <p:extLst>
      <p:ext uri="{BB962C8B-B14F-4D97-AF65-F5344CB8AC3E}">
        <p14:creationId xmlns:p14="http://schemas.microsoft.com/office/powerpoint/2010/main" val="3307322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围栏旁的轨道上行驶&#10;&#10;AI 生成的内容可能不正确。">
            <a:extLst>
              <a:ext uri="{FF2B5EF4-FFF2-40B4-BE49-F238E27FC236}">
                <a16:creationId xmlns:a16="http://schemas.microsoft.com/office/drawing/2014/main" id="{14ACF9AB-21AA-CC57-AF4A-82A5EA013ECA}"/>
              </a:ext>
            </a:extLst>
          </p:cNvPr>
          <p:cNvPicPr>
            <a:picLocks noChangeAspect="1"/>
          </p:cNvPicPr>
          <p:nvPr/>
        </p:nvPicPr>
        <p:blipFill>
          <a:blip r:embed="rId2"/>
          <a:stretch>
            <a:fillRect/>
          </a:stretch>
        </p:blipFill>
        <p:spPr>
          <a:xfrm>
            <a:off x="2380859" y="788419"/>
            <a:ext cx="6860418" cy="4140989"/>
          </a:xfrm>
          <a:prstGeom prst="rect">
            <a:avLst/>
          </a:prstGeom>
        </p:spPr>
      </p:pic>
      <p:sp>
        <p:nvSpPr>
          <p:cNvPr id="6" name="文本框 5">
            <a:extLst>
              <a:ext uri="{FF2B5EF4-FFF2-40B4-BE49-F238E27FC236}">
                <a16:creationId xmlns:a16="http://schemas.microsoft.com/office/drawing/2014/main" id="{B855B81B-FA4C-91CA-FBC9-BCE037855937}"/>
              </a:ext>
            </a:extLst>
          </p:cNvPr>
          <p:cNvSpPr txBox="1"/>
          <p:nvPr/>
        </p:nvSpPr>
        <p:spPr>
          <a:xfrm>
            <a:off x="2665791" y="5200650"/>
            <a:ext cx="6860418" cy="646331"/>
          </a:xfrm>
          <a:prstGeom prst="rect">
            <a:avLst/>
          </a:prstGeom>
          <a:noFill/>
        </p:spPr>
        <p:txBody>
          <a:bodyPr wrap="square" rtlCol="0">
            <a:spAutoFit/>
          </a:bodyPr>
          <a:lstStyle/>
          <a:p>
            <a:r>
              <a:rPr lang="zh-CN" altLang="en-US" dirty="0"/>
              <a:t>如果有这种隧道场景的话可以拍一下，引导线构图视觉中心聚焦在主人公</a:t>
            </a:r>
          </a:p>
        </p:txBody>
      </p:sp>
    </p:spTree>
    <p:extLst>
      <p:ext uri="{BB962C8B-B14F-4D97-AF65-F5344CB8AC3E}">
        <p14:creationId xmlns:p14="http://schemas.microsoft.com/office/powerpoint/2010/main" val="33540278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麦迪逊">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{8C195D24-096F-4062-ADE8-66BF2DBBF807}tf16401375</Template>
  <TotalTime>27</TotalTime>
  <Words>346</Words>
  <Application>Microsoft Office PowerPoint</Application>
  <PresentationFormat>宽屏</PresentationFormat>
  <Paragraphs>32</Paragraphs>
  <Slides>10</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10</vt:i4>
      </vt:variant>
    </vt:vector>
  </HeadingPairs>
  <TitlesOfParts>
    <vt:vector size="15" baseType="lpstr">
      <vt:lpstr>Arial</vt:lpstr>
      <vt:lpstr>MS Shell Dlg 2</vt:lpstr>
      <vt:lpstr>Wingdings</vt:lpstr>
      <vt:lpstr>Wingdings 3</vt:lpstr>
      <vt:lpstr>麦迪逊</vt:lpstr>
      <vt:lpstr>日系清新风格</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总结</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洪宇 薛</dc:creator>
  <cp:lastModifiedBy>洪宇 薛</cp:lastModifiedBy>
  <cp:revision>1</cp:revision>
  <dcterms:created xsi:type="dcterms:W3CDTF">2025-04-21T13:25:23Z</dcterms:created>
  <dcterms:modified xsi:type="dcterms:W3CDTF">2025-04-21T13:52:41Z</dcterms:modified>
</cp:coreProperties>
</file>