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7" r:id="rId9"/>
    <p:sldId id="265" r:id="rId10"/>
    <p:sldId id="266" r:id="rId11"/>
    <p:sldId id="268" r:id="rId12"/>
  </p:sldIdLst>
  <p:sldSz cx="12192000" cy="6858000"/>
  <p:notesSz cx="6858000" cy="9144000"/>
  <p:defaultTextStyle>
    <a:defPPr rtl="0"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35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3A8DBB9-FF4D-4FDA-AD34-27FA86519578}" type="datetime1">
              <a:rPr lang="zh-CN" altLang="en-US" smtClean="0"/>
              <a:t>2025/5/11</a:t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4:29.10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2437 24575,'5'-1'0,"1"0"0,0 0 0,0 0 0,-1-1 0,1 0 0,-1 0 0,1 0 0,-1-1 0,0 1 0,7-6 0,50-39 0,-45 34 0,118-98 0,-73 64 0,44-28 0,-58 46 0,10-4 0,-2-2 0,68-58 0,-104 76 0,-2 2 0,-2 0 0,26-29 0,-31 31 0,1 2 0,1-1 0,0 2 0,15-11 0,11-8 0,125-95 0,-92 83 0,-52 32 0,0-2 0,22-16 0,-11 6 0,61-30 0,3-2 0,-34 14 0,79-38 0,-71 50 0,-43 18 0,48-24 0,-42 17 0,1 2 0,1 1 0,37-9 0,-37 12 0,0-1 0,-1-2 0,40-21 0,-39 17 0,0 2 0,2 1 0,38-10 0,44-17 0,-76 26 0,0 2 0,64-11 0,-60 15 0,-2-2 0,47-17 0,-67 20 0,0 1 0,0 2 0,39-5 0,18-4 0,82-13 0,-104 19 0,107-27 0,-59 6 0,-70 21 0,0-2 0,0-2 0,56-26 0,-65 25 0,44-14 0,-47 19 0,0-1 0,36-20 0,-44 21 0,1 0 0,0 2 0,0 0 0,1 1 0,23-3 0,32-10 0,45-9 0,-87 21 0,0-1 0,0-1 0,48-20 0,-59 19 0,1 2 0,-1 1 0,33-5 0,36-11 0,63-36 0,-4 23 0,-59 16 0,-59 11 0,0 0 0,46-21 0,-41 16 0,0 1 0,63-11 0,-40 10 0,8 3 0,-54 9 0,1 0 0,-2-1 0,1-1 0,0 0 0,0 0 0,19-10 0,-17 7 0,1 1 0,0 0 0,0 0 0,1 2 0,-1 0 0,1 1 0,20 0 0,60-10 0,-67 7 0,46-3 0,-45 6 0,44-9 0,-49 6 0,1 2 0,48 0 0,-47 3 0,-1-1 0,44-8 0,141-28 0,-129 30 0,149 6 0,-97 4 0,288-3 0,-402 1 0,-1 1 0,34 8 0,-32-5 0,0-1 0,24 0 0,32-3 0,-44-2 0,0 1 0,0 2 0,62 12 0,-62-8 0,1-2 0,0-1 0,1-1 0,53-6 0,-39 2 0,56 4 0,-34 11 0,-52-9 0,-1 0 0,29 1 0,128-7 0,72 5 0,-160 9 0,-56-6 0,60 3 0,-91-9 0,30 0 0,1 1 0,-1 1 0,43 10 0,-40-7 0,0-1 0,0-1 0,0-2 0,42-4 0,-28 1 0,51 4 0,-27 11 0,-53-8 0,0-1 0,30 1 0,116 8 0,41 0 0,-194-13 0,21-1 0,0 0 0,1 2 0,-1 2 0,-1 1 0,1 1 0,0 2 0,32 11 0,-47-12 0,1-1 0,0-1 0,0-1 0,26 1 0,40 8 0,47 15 0,-112-22 0,1 1 0,-1 1 0,0 0 0,-1 2 0,1 0 0,26 19 0,90 49 0,-108-62 0,52 19 0,-57-26 0,-1 2 0,0 0 0,0 1 0,30 22 0,-31-18 0,43 22 0,-43-26 0,-2 0 0,35 26 0,11 9 0,-47-36 0,-1 2 0,23 19 0,-30-22 0,2-1 0,0 0 0,0-1 0,24 12 0,-25-15 0,0 1 0,-1 1 0,0-1 0,0 2 0,-1-1 0,0 2 0,16 14 0,54 57 0,21 32 0,-83-91 0,-1-1 0,22 39 0,20 24 0,-44-64 0,-1 1 0,-1 1 0,-1 0 0,-1 0 0,9 26 0,24 44 0,-7-9 0,-30-63 0,1-1 0,1 1 0,1-2 0,19 30 0,-18-31 0,-1 1 0,-1 0 0,0 0 0,-1 1 0,-1 0 0,0 0 0,-2 1 0,4 22 0,-3-17 0,0 0 0,2 0 0,0 0 0,14 26 0,-11-25 0,0 1 0,-2 0 0,-1 1 0,-1 0 0,5 48 0,7 27 0,-11-58 0,-2-1 0,-2 1 0,-2 0 0,-5 47 0,1 9 0,4-70 0,-2 0 0,-1 0 0,-12 54 0,4-8 0,10-62 0,-1 0 0,-1 0 0,0 0 0,-1-1 0,0 1 0,-8 19 0,-32 83 0,32-81 0,-1-2 0,-27 52 0,11-26 0,24-48 0,0 0 0,-1 0 0,0 0 0,0-1 0,-1 1 0,0-1 0,-1 0 0,0-1 0,0 0 0,-1 0 0,-11 9 0,-43 36 0,53-44 0,-1 1 0,1-2 0,-1 0 0,-1 0 0,0 0 0,0-2 0,-20 10 0,-159 59 0,187-74 0,-43 18 0,-49 28 0,81-39-170,-1-1-1,1-1 0,-1 0 1,-1-1-1,1 0 0,-1-2 1,-18 3-1,13-4-6655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1.79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1 359 24575,'11'1'0,"1"-1"0,0 0 0,0-1 0,0 0 0,0-1 0,0 0 0,-1-1 0,1-1 0,-1 1 0,0-2 0,14-6 0,7-5 0,1 2 0,1 2 0,64-16 0,23-7 0,-40 4 0,55-18 0,-99 38 0,0-2 0,38-18 0,4-3 0,-51 24 0,-1-2 0,34-19 0,-81 51 0,1 1 0,-21 30 0,-51 72 0,-42 91 0,110-184 0,-2-2 0,0 0 0,-41 34 0,-1 1 0,-16 9 11,65-59-208,1 0 1,0 2-1,1 0 0,1 1 1,0 1-1,-23 34 1,30-36-6630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3.7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24575,'6'2'0,"0"0"0,0 0 0,-1 1 0,1 0 0,0 0 0,-1 1 0,0 0 0,10 8 0,-2-2 0,139 82 0,-112-69 0,198 109 0,-184-100 0,52 25 0,-73-40 0,42 28 0,10 5 0,100 57 0,-122-70 0,-49-27 0,1-1 0,0-1 0,31 13 0,8-1 0,73 40 0,32 14 0,-10-2 0,-119-59 0,0 2 0,44 29 0,-71-42 0,27 15 0,46 18 0,24 14 0,-59-27 0,2-2 0,60 21 0,18 6 0,59 33 0,-135-58 0,110 62 0,-43-23 0,-94-52 0,1 0 0,25 7 0,-30-12 0,0 1 0,0 1 0,-1 0 0,0 1 0,0 0 0,15 12 0,-13-9 0,-1 0 0,28 14 0,24 16 0,-41-23 0,40 23 0,-39-26 0,37 28 0,-29-19 0,2 0 0,65 30 0,-36-21 0,0-3 59,-41-19-534,-1 1 1,22 13-1,-29-12-6351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4.5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24575,'1'8'0,"0"0"0,1 0 0,1-1 0,-1 1 0,1-1 0,1 1 0,-1-1 0,1 0 0,0 0 0,10 11 0,15 31 0,-22-32 0,2 1 0,0-1 0,0-1 0,2 0 0,0 0 0,15 15 0,-14-16 0,-1 0 0,0 1 0,-1 0 0,13 28 0,-12-23 0,1 0 0,17 23 0,16 21 0,39 72 0,-76-125 0,58 82 0,-11-19 0,82 128 0,-29-16 0,-45-74 0,218 346 0,-242-400 0,-23-36 0,24 43 0,-21-31 0,42 58 0,-4-9 0,-32-45 0,-16-26 0,0 0 0,-1 1 0,-1 0 0,10 24 0,-8-8 0,-1 0 0,6 43 0,-9-52-1365,0-4-5461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5.8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628 228 24575,'-56'-21'0,"-52"-24"0,80 31 0,-1 2 0,0 1 0,-39-10 0,20 8 0,0-2 0,1-2 0,-67-35 0,112 51 0,0 0 0,0 0 0,0 0 0,0 1 0,-1-1 0,1 0 0,0 1 0,0 0 0,-1-1 0,1 1 0,0 0 0,-5 1 0,6-1 0,0 0 0,0 1 0,0-1 0,0 0 0,0 1 0,0-1 0,1 1 0,-1-1 0,0 1 0,0 0 0,0-1 0,1 1 0,-1 0 0,0 0 0,1-1 0,-1 1 0,0 0 0,1 0 0,-1 0 0,0 1 0,0 2 0,1-1 0,-1 0 0,1 1 0,-1-1 0,1 1 0,0-1 0,0 1 0,1-1 0,-1 0 0,1 1 0,0-1 0,-1 0 0,1 1 0,1-1 0,2 5 0,21 43 0,39 55 0,-33-51 0,-23-38 0,2-1 0,0 0 0,16 20 0,-7-13 0,98 122 0,-21-20 0,17 17-1365,-103-129-5461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6.9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377 75 24575,'-30'-2'0,"1"-2"0,-1 0 0,1-2 0,1-2 0,-33-11 0,-26-7 0,85 25 0,-1 0 0,1 0 0,0 1 0,-1-1 0,1 1 0,0-1 0,-1 1 0,1 0 0,-1 0 0,1 0 0,-1 0 0,1 0 0,0 1 0,-1-1 0,1 1 0,-1 0 0,1 0 0,0-1 0,0 1 0,0 1 0,-1-1 0,1 0 0,0 0 0,0 1 0,0-1 0,1 1 0,-1 0 0,-2 2 0,1 2 0,1-1 0,0 1 0,0-1 0,0 1 0,1 0 0,-1 0 0,1 0 0,1 0 0,-1 0 0,2 11 0,0 4 0,0 1 0,2-1 0,1 1 0,0-1 0,2 0 0,0-1 0,2 1 0,16 33 0,-4-11 0,5 14 0,43 70 0,-48-96-1365,-10-18-5461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8.53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24575,'1'31'0,"2"1"0,7 36 0,-4-36 0,-1 4 0,0-2 0,2 0 0,19 60 0,-5-10-1365,-15-68-5461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56.82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24575,'1'3'0,"0"-1"0,1 1 0,-1 0 0,1-1 0,0 1 0,0-1 0,0 0 0,0 0 0,0 0 0,1 0 0,-1 0 0,1 0 0,-1 0 0,1-1 0,0 1 0,4 1 0,5 4 0,317 220 0,-258-175 0,32 22 0,94 67-1023,-11-7 84,282 210 939,-384-278 0,396 341-303,-304-257-751,-23-21 591,148 121 463,74 64 0,-123-121-607,-31-25 110,79 53 497,-266-197 0,231 155-7,75 27 852,-224-141-572,-44-25 1615,89 34-1,-39-12-2117,-92-45-905,-15-9-5691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58.50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204 880 24575,'-2'-1'0,"1"1"0,0 0 0,0-1 0,0 1 0,0 0 0,0-1 0,0 0 0,0 1 0,1-1 0,-1 0 0,0 1 0,0-1 0,0 0 0,1 0 0,-1 0 0,0 1 0,1-1 0,-1 0 0,0 0 0,1 0 0,0 0 0,-1 0 0,1 0 0,-1 0 0,1 0 0,0-1 0,0-1 0,-6-38 0,4 30 0,-25-178 0,15 128 0,-1-12 0,9 40 0,-2 0 0,-1 1 0,-19-56 0,-10-41 0,27 85-682,-21-61-1,24 89-6143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9:05.14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5854 1 24575,'-5'1'0,"0"1"0,0 1 0,0-1 0,1 1 0,-1-1 0,1 1 0,0 0 0,0 1 0,0-1 0,0 1 0,1 0 0,-4 5 0,-1-1 0,-99 86 0,-5 6 0,47-40 0,-2-4 0,-3-2 0,-105 60 0,66-54 0,78-45 0,1 0 0,1 2 0,0 2 0,-41 34 0,60-45 0,0 0 0,-1-1 0,1 0 0,-20 8 0,-28 20 0,37-21 0,0 0 0,-35 15 0,38-20 0,0 0 0,0 2 0,1 0 0,-29 23 0,25-16 0,-1-1 0,-44 25 0,9-6 0,5-3 0,25-16 0,1 1 0,-41 36 0,-44 30 0,-9 8 0,31-28 0,59-44 0,-49 42 0,38-29 0,29-24 0,1 0 0,0 1 0,-13 15 0,-8 7 0,-1-2 0,-1-1 0,-2-1 0,-44 26 0,72-49 0,-187 129 0,-42 36 0,163-125 0,-40 29 0,68-44 0,30-21 0,1 1 0,-24 21 0,25-19 0,-1-1 0,0-1 0,-23 12 0,-15 11 0,-123 96 0,106-89 0,52-30 0,0 0 0,0 2 0,-17 13 0,-11 8 0,37-28 0,1 1 0,-1-1 0,1 2 0,0-1 0,1 1 0,0 1 0,-13 15 0,10-10 0,-1 0 0,-1 0 0,0-2 0,0 1 0,-15 9 0,-25 24 0,-79 73 0,-16 15 0,119-107 0,-1-2 0,-41 27 0,62-46 0,-39 28 0,-144 94 0,128-84 0,39-26 0,-47 26 0,61-37 0,1 0 0,-1 1 0,-15 14 0,-27 18 0,24-23 0,0 2 0,-27 22 0,-110 69 0,-46 40 0,176-123 0,-59 57 0,61-51 0,-54 40 0,77-64 0,1 0 0,0 0 0,-14 17 0,15-15 0,0 0 0,-1-1 0,-17 12 0,-5 2 0,-4 2 0,-1-1 0,-55 28 0,56-35-1365,20-9-5461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9:06.71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368 1 24575,'1'5'0,"2"0"0,-1 0 0,1 0 0,-1 0 0,2-1 0,-1 1 0,0-1 0,1 0 0,0 0 0,-1 0 0,10 6 0,-1 1 0,166 149 0,-52-63 0,-125-97 0,0 1 0,0 0 0,0 0 0,1 0 0,-1 0 0,0 0 0,-1 0 0,1 0 0,0 0 0,0 0 0,0 0 0,-1 0 0,1 0 0,0 1 0,-1-1 0,1 0 0,-1 1 0,0-1 0,1 2 0,-1-2 0,0 0 0,-1 0 0,1 0 0,0 0 0,-1-1 0,1 1 0,0 0 0,-1 0 0,1 0 0,-1 0 0,0 0 0,1-1 0,-1 1 0,0 0 0,1-1 0,-1 1 0,0 0 0,0-1 0,0 1 0,-1 0 0,-8 4 0,0-1 0,0 0 0,0-1 0,-14 3 0,-2 2 0,-23 8 0,-85 17 0,91-24 0,0 1 0,1 2 0,-48 21 0,73-27 0,0 0 0,0-1 0,-35 5 0,6-2 0,-24 1-1365,49-8-5461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4:30.1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490 1 24575,'0'19'0,"0"17"0,0 1 0,-3-1 0,-11 59 0,4-55 0,-2 0 0,-2-1 0,-1-1 0,-2 0 0,-42 66 0,41-75 0,-2 0 0,-1-2 0,-35 35 0,21-22 0,-13 12 0,30-39 0,1 0 0,1 2 0,0 0 0,1 1 0,0 1 0,1 0 0,-19 32 0,33-48 0,-1 0 0,1 0 0,-1-1 0,1 1 0,0 0 0,-1 0 0,1 0 0,0 0 0,0 0 0,0-1 0,0 1 0,0 0 0,0 0 0,0 0 0,0 0 0,0 0 0,0 0 0,0-1 0,1 1 0,-1 0 0,0 0 0,1 0 0,-1 0 0,0-1 0,1 1 0,-1 0 0,1 0 0,0 0 0,1 0 0,0 1 0,0-1 0,0 0 0,0 0 0,0 0 0,0 0 0,0 0 0,0 0 0,1-1 0,-1 1 0,3 0 0,66 1 0,-62-2 0,174 0 0,96-4 0,-183-9 0,16 0 0,-85 11 0,52-12 0,-29 4 0,7-1 0,-36 6 0,0 1 0,38-3 0,-36 5 0,-1-1 0,1-1 0,-1-1 0,25-9 0,-18 5 0,44-7 0,-57 14-273,1-1 0,-1-1 0,0 0 0,19-8 0,-18 3-6553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9:07.81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801 1 24575,'-5'1'0,"0"0"0,0 1 0,1-1 0,-1 1 0,1 0 0,-1 1 0,1-1 0,-6 6 0,-12 4 0,-5 3 0,0 1 0,-30 23 0,-28 17 0,48-35 0,-16 10 0,-67 26 0,81-39 0,-50 31 0,-7 4 0,78-45 0,1 2 0,0 0 0,-27 23 0,44-33 0,-1 1 0,1-1 0,-1 1 0,1 0 0,-1-1 0,1 1 0,-1-1 0,1 1 0,0 0 0,0 0 0,-1-1 0,1 1 0,0 0 0,0-1 0,0 1 0,0 0 0,0 0 0,0-1 0,0 1 0,0 0 0,0 0 0,0-1 0,0 1 0,0 0 0,0-1 0,1 1 0,-1 0 0,0 0 0,0-1 0,1 1 0,-1-1 0,1 1 0,-1 0 0,1-1 0,-1 1 0,1-1 0,-1 1 0,1-1 0,-1 1 0,1-1 0,-1 1 0,1-1 0,0 0 0,-1 1 0,1-1 0,0 0 0,-1 1 0,1-1 0,1 0 0,45 20 0,-35-15 0,241 111 0,48 14 0,-236-105 0,59 26 0,-39-24-1365,-69-20-5461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9:09.02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189 1 24575,'-2'0'0,"1"0"0,0 1 0,0-1 0,0 1 0,0-1 0,0 1 0,0-1 0,0 1 0,1-1 0,-1 1 0,0 0 0,0 0 0,0-1 0,1 1 0,-1 0 0,0 0 0,1 0 0,-1 0 0,0 0 0,1 0 0,0 0 0,-1 0 0,1 0 0,-1 0 0,1 0 0,0 0 0,0 2 0,-6 38 0,4-29 0,0 3 0,-8 52 0,-4 121 0,14-160 0,0-1 0,-2 1 0,-1 0 0,-8 30 0,4-17 0,2 1 0,2 0 0,1 0 0,6 53 0,-1 3 0,-3-68 0,-1-1 0,-1 1 0,-11 50 0,7-45 0,2 0 0,1 1 0,2 0 0,4 48 0,-1-33 0,-4 57 0,-11-36 0,8-53 0,2 0 0,-3 30 0,8 163 0,-4 80 0,-11-204 0,8-55 0,-4 57 0,11 6 0,-3 72 0,-12-96 0,8-53 0,2 0 0,-3 30 0,4 633 0,5-331 0,-3 521-1365,0-850-5461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9:10.2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572 138 24575,'-4'2'0,"1"0"0,0 0 0,0 1 0,0-1 0,0 1 0,0 0 0,1 0 0,-1 0 0,1 0 0,0 0 0,0 1 0,-2 3 0,-6 8 0,-19 19 0,15-18 0,0 0 0,2 0 0,0 2 0,-12 21 0,7 0 0,10-23 0,0 0 0,-1 0 0,-15 20 0,12-20 0,1 2 0,-11 22 0,14-23 0,-2-1 0,-21 31 0,-91 135 0,103-155 0,1 1 0,2 0 0,1 1 0,1 1 0,-9 31 0,1-17 0,17-37 0,0 0 0,0 1 0,1-1 0,0 1 0,0 0 0,1-1 0,-3 13 0,5-20 0,0 1 0,0-1 0,0 0 0,0 0 0,-1 0 0,1 1 0,0-1 0,0 0 0,0 0 0,0 1 0,0-1 0,0 0 0,0 0 0,0 1 0,0-1 0,0 0 0,0 0 0,0 0 0,0 1 0,0-1 0,0 0 0,0 0 0,0 1 0,0-1 0,1 0 0,-1 0 0,0 0 0,0 1 0,0-1 0,0 0 0,0 0 0,1 0 0,-1 1 0,0-1 0,0 0 0,0 0 0,0 0 0,1 0 0,-1 0 0,0 1 0,0-1 0,1 0 0,-1 0 0,0 0 0,0 0 0,0 0 0,1 0 0,-1 0 0,0 0 0,0 0 0,1 0 0,-1 0 0,0 0 0,0 0 0,1 0 0,-1 0 0,0 0 0,0 0 0,0 0 0,1 0 0,-1-1 0,19-14 0,13-27 0,25-38 0,-30 43 0,34-62 0,21-95 0,-19 39 0,-19 43 0,-29 68 0,22-43 0,-26 63 0,-2-1 0,8-30 0,-13 37 0,1 0 0,1 1 0,1 0 0,0 0 0,1 1 0,13-21 0,-20 37 0,-1-1 0,0 1 0,1-1 0,-1 0 0,1 1 0,-1-1 0,0 1 0,1-1 0,-1 1 0,1 0 0,0-1 0,-1 1 0,1-1 0,-1 1 0,1 0 0,0-1 0,-1 1 0,1 0 0,0 0 0,-1 0 0,1-1 0,0 1 0,-1 0 0,1 0 0,0 0 0,-1 0 0,1 0 0,0 0 0,-1 0 0,1 0 0,0 1 0,-1-1 0,1 0 0,0 0 0,-1 0 0,1 1 0,0-1 0,-1 0 0,1 1 0,-1-1 0,1 1 0,-1-1 0,1 1 0,-1-1 0,1 1 0,-1-1 0,1 1 0,-1-1 0,0 1 0,1-1 0,-1 1 0,0 0 0,1-1 0,-1 1 0,0 0 0,0-1 0,0 1 0,1 0 0,15 50 0,-13-40 0,64 173 0,-35-104 0,0 22 0,10 24 0,-23-77 0,14 63 0,-19-64 0,29 73 0,-33-92 0,0 1 0,-2-1 0,5 35 0,1 3 0,18 76-1365,-27-125-5461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1:24.75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1284 1 24575,'-9'5'0,"-1"1"0,1-1 0,-1-1 0,0 0 0,0 0 0,0-1 0,0-1 0,-1 1 0,-10 0 0,2 1 0,-22 7 0,-45 18 0,47-15 0,-53 13 0,-116 37-671,145-42 287,-104 24-1,119-34 673,-1 2 0,-47 21-1,-51 15 290,118-43-1259,-46 19-1,60-18-6143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1:28.79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319 1 24575,'-2'13'0,"0"-1"0,0 1 0,-1 0 0,-1-1 0,0 0 0,0 0 0,-1 0 0,-1 0 0,0-1 0,-13 18 0,8-11 0,1 0 0,-16 39 0,17-30 0,-2 0 0,0-1 0,-2 0 0,-1-1 0,-1-1 0,-1 0 0,-24 26 0,3-20 0,31-26 0,0-1 0,0 1 0,1 1 0,0-1 0,0 1 0,0 0 0,-6 8 0,11-12 0,0-1 0,1 1 0,-1 0 0,0-1 0,0 1 0,0-1 0,1 1 0,-1-1 0,0 1 0,1-1 0,-1 1 0,0-1 0,1 0 0,-1 1 0,1-1 0,-1 1 0,1-1 0,-1 0 0,1 1 0,-1-1 0,1 0 0,-1 0 0,1 1 0,-1-1 0,1 0 0,-1 0 0,1 0 0,-1 0 0,1 0 0,0 0 0,-1 0 0,1 0 0,-1 0 0,1 0 0,-1 0 0,1 0 0,0 0 0,0 0 0,29 1 0,-29-1 0,349-2-1365,-327 2-5461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1:31.47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2447 24575,'1'-4'0,"0"0"0,1 0 0,0 0 0,0 0 0,0 0 0,0 1 0,1-1 0,-1 1 0,7-7 0,5-8 0,15-33 0,-17 29 0,1 0 0,26-33 0,97-122 0,-56 70 0,21-25 0,-29 39 0,-46 57 0,46-50 0,177-217 0,-224 270 0,221-261 0,-117 145 0,-100 116 0,30-36 0,63-97 0,-12-10 0,-74 117 0,-23 39 0,-1 0 0,-1-1 0,-1 0 0,9-26 0,-6 3-80,0-1-563,20-43 1,-26 73-6184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1:32.25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1 772 24575,'6'-2'0,"1"0"0,0 0 0,0 0 0,-1-1 0,0 0 0,12-7 0,3-1 0,158-88 0,4-2 0,110-51 0,-73 35 0,-156 85 0,295-158 0,-346 183 0,-1-1 0,0 0 0,1 1 0,23-9 0,-31 20 0,-8 7 0,-8 14 0,10-23 0,-20 43 0,-41 81 0,50-103 0,1 1 0,1 1 0,1 0 0,-7 33 0,7-23 0,-18 44 0,-21 47 0,-15 34 0,-37 83 0,68-162 0,-8 13 0,32-80-109,-2 4-100,1 0-1,0 0 1,1 1 0,1 0-1,-4 21 1,7-20-6617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1:59.61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24575,'0'1563'0,"1"-1543"0,1 0 0,8 34 0,-5-32 0,-2 0 0,2 24 0,-4 56 0,-2-50 0,2 0 0,14 87 0,-10-106 0,-2 0 0,-2 59 0,2 14 0,9-34 0,-8-52 0,0 0 0,1 26 0,-4 8 0,-1-23 0,1 0 0,1-1 0,10 47 0,-6-44 0,-2 0 0,-1 0 0,-2 1 0,-4 47 0,3 64 0,13-73 0,-9-52 0,0 0 0,1 27 0,9 77 0,-8-85 0,2 62 0,-9-47 0,0-16 0,1 0 0,2 0 0,12 71 0,-9-82 0,-1 1 0,-2-1 0,-2 47 0,0-46 0,0 1 0,2 0 0,6 36 0,-1-27 0,-3 2 0,-1-1 0,-3 52 0,3 44 0,10-63 0,-9-53 0,0 1 0,1 28 0,-7 173 0,4 88 0,11-221 0,-8-55 0,4 57 0,-10-16 0,-1-36 0,3-1 0,0 1 0,3 0 0,8 39 0,-5-36 0,-2 0 0,-2 1 0,-1 0 0,-6 54 0,1 2 0,3-38 0,-2-18 0,3 0 0,1 1 0,13 71 0,-7-69 0,-3 1 0,-2 0 0,-2 0 0,-5 51 0,1 10 0,1 38 0,5 159 0,10-216 0,-7-55 0,3 58 0,-10 1258-1365,1-1327-5461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3:40.9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 24575,'35'0'0,"23"-1"0,0 3 0,83 12 0,-8 0 0,0 0 0,-53-1 0,-34-7 0,65 20 0,56 11 0,4 2 0,-37-2-201,-68-20 4,74 28 0,-102-31 197,0-3 0,49 8 0,41 12 0,0 4 0,28 9 0,261 73-872,-243-73 645,946 230-1550,-753-194 1116,-216-50 637,-27-9 24,45 10 0,104 22 0,-157-32-3,40 11 60,-123-24 89,46 4 1,-49-9-155,0 2-1,36 11 1,-13-1 8,78 10 0,-30-6 0,40 22 811,-21-8 490,-71-18-794,1-3-1,92 12 0,-118-20-473,1 0-1,47 15 1,-49-12-7,-1 0 1,1-2-1,36 3 0,49 6-26,-68-8 0,45 1 0,54 7 0,9-1 0,-127-12 0,-1 1 0,33 8 0,-32-5 0,1-1 0,24 0 0,-19-1 0,0 0 0,0 2 0,35 11 0,-36-9 0,0 0 0,1-2 0,42 3 0,-31-6 0,41 9 0,-43-5 0,50 1 0,111 11 0,-130-10 0,84 18 0,18 2 0,-16-1 0,-28-4 0,-69-13-229,62 20-1,-62-14 3,61 9 0,200 33 227,-225-37-35,43 6-27,0 0 62,-11-1 0,-88-19 0,43 13 0,14 4 0,95 10 910,-115-13-876,-55-15-20,0 0-1,1-1 0,0-1 0,19 1 0,53 8-13,-60-8 0,48 3 0,-50-7 0,1 0 0,0 2 0,35 8 0,-39-6 0,-1-2 0,1 0 0,28-2 0,-26-1 0,-1 1 0,40 7 0,171 36 0,-105-19 0,-99-17 0,0 0 0,42 17 0,-37-11 0,45 9 0,71 6 0,-94-18 0,-39-6 0,0-1 0,33 2 0,-37-5 0,1 1 0,27 8 0,30 2 0,-40-8 0,-1 2 0,45 13 0,26 5 0,87 5 0,-127-17 0,-45-8 0,-1 0 0,31 1 0,-29-3 0,0 1 0,0 1 0,42 14 0,-43-12 0,1 0 0,-1-1 0,1-1 0,26 1 0,-29-4 0,-1 2 0,29 6 0,29 3 0,26 5 0,-46-7 0,44 15 0,-76-18 0,1 0 0,1-2 0,37 4 0,43 6 0,-27-2 0,-6-2 0,-41-5 0,49 2 0,-45-5 0,0 2 0,65 17 0,18 2 0,-56-13 0,-29-5 0,43 3 0,-36-6 0,0 3 0,44 12 0,-48-10 0,-1 0 0,1-3 0,40 1 0,-55-5 0,-1 2 0,31 6 0,38 3 0,-52-11 0,-7-1 0,1 2 0,-1 0 0,33 9 0,-40-8 85,0 0-1,0-1 1,45-2-1,-49-2-368,1 2 0,-1 0 0,1 2 1,-1 0-1,33 8 0,-36-4-6542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3:48.16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24575,'89'82'0,"-54"-51"0,45 33 0,-27-24 0,26 18 0,90 48 0,13 10 0,9-4 0,-47-29 0,-79-48-296,0-2 0,81 27 0,436 178 1184,-369-158-888,-173-64 0,45 10 0,-30-10 0,159 62 0,81 8 0,-244-74 0,-36-10 0,0 1 0,-1 1 0,1 1 0,15 6 0,15 8 0,1-3 0,77 18 0,-99-28 0,-1 0 0,101 29 0,-57-14 0,128 21 0,-139-32 0,77 19 0,-104-23 0,44 15 0,9 2 0,132 30 0,-196-48 0,-1 0 0,27 13 0,7 3 0,247 90 0,-224-81 0,-39-17 0,57 30 0,-48-21 0,75 28 0,-34-17 0,32 6 0,-86-30 0,0 0 0,-1 2 0,30 16 0,-21-10 0,0-1 0,1-2 0,62 14 0,40 14 0,-55-12 0,81 33 0,-49-22 0,-76-27 0,42 18 0,-28-9 0,100 26 0,28 10 0,-153-48 0,0-1 0,40 6 0,-42-10 0,0 1 0,-1 1 0,30 13 0,-22-7 0,0-2 0,0-1 0,49 7 0,39 10 0,-42-1 0,-33-10 0,61 11 0,-87-24 0,-1 1 0,0 2 0,28 10 0,140 49 0,31-11 0,-185-45 0,53 21 0,237 106 0,-293-125 0,51 12 0,25 10 0,-61-17 0,85 17 0,-85-23 0,90 32 0,-93-27 0,94 20 0,-58-18 0,104 34 0,-53-20 0,-93-24 0,0 1 0,-1 2 0,58 24 0,-78-27 0,1-2 0,-1 0 0,1-2 0,30 4 0,-9-1 0,-3 0 0,6 0 0,86 26 0,-22 7 0,210 49 0,-290-81 0,48 8 0,-13-4 0,71 9 0,-88-15 0,81 20 0,-90-14 0,-23-6 0,0-2 0,0 0 0,0-1 0,26 3 0,4-1 0,0 1 0,-1 2 0,0 3 0,42 15 0,13 13 0,-52-20 0,79 22 0,64 18 0,-60-16 0,102 42 0,-92-30 0,-32-8 0,29 8 0,-114-46 0,-1 0 0,1 2 0,29 20 0,22 10 0,-56-33 0,205 90 0,-97-34 0,-35-37 0,-64-21 0,-1 2 0,-1 0 0,31 15 0,91 41 0,-22-12 0,-94-39 0,1-2 0,1-2 0,45 8 0,-15-3 0,-9 0 0,-2 2 0,52 22 0,82 27 0,-59-24 0,15 2 0,-83-26 0,62 24 0,71 22 0,-39-15 0,-1-4 0,-57-18 0,-82-21 0,0 0 0,0 1 0,0 1 0,16 11 0,22 12 0,236 114 0,117 80 0,-360-195 0,-26-18 0,-1 0 0,31 15 0,-46-25-52,0-1-1,0 0 1,0 1-1,0-1 1,0 0-1,-1 1 1,1-1-1,0 0 1,0 0-1,0 0 1,0 0-1,0 0 1,0 0-1,0 0 1,0 0-1,0 0 1,0-1-1,0 1 1,0 0-1,-1 0 1,1-1-1,0 1 0,0-1 1,0 1-1,1-1 1,5-8-6774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4:36.75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1059 24575,'41'-1'0,"-1"-1"0,63-12 0,-61 6 0,77-26 0,-64 17-128,0 3 1,83-11-1,10-1-46,426-75-2289,-227 46 1315,72-25-80,176-30-3029,-253 43 3858,32-4 355,55-11 114,-30 4-8,-175 32-62,-2-1 0,-198 44 1,524-101 230,-252 39 4265,-270 60-4989,-4 2-1969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9:48.6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1 271 24575,'9'-1'0,"0"-1"0,1 0 0,-1-1 0,0 0 0,0 0 0,0 0 0,12-8 0,24-8 0,222-58 0,-227 64 0,16-5 0,59-12 0,42-13 0,-65 16 0,-57 21 0,0 1 0,0 2 0,1 1 0,65 6 0,-8-1 0,-7-5 0,92 4 0,-140 4 0,1 2 0,68 23 0,-1-1 0,-74-21 0,52 23 0,-56-20 0,0-1 0,40 9 0,-47-16 0,-1 1 0,0 2 0,-1 0 0,1 1 0,32 19 0,37 14 0,-73-35 0,0 0 0,0 1 0,-1 1 0,0 0 0,-1 1 0,0 1 0,13 11 0,1 5 0,-14-15 0,-1 1 0,-1 0 0,0 1 0,0 1 0,-1 0 0,-1 0 0,16 30 0,23 50 0,-30-62 0,25 62 0,-2-8-1365,-33-67-5461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9:49.31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263 1 24575,'0'25'0,"1"0"0,2-1 0,9 43 0,15 94 0,0 40 0,-13-135 0,-7-36 0,-1-1 0,4 59 0,-7-49 0,2 0 0,16 62 0,-21-99 0,0-1 0,0 1 0,1-1 0,-1 0 0,-1 1 0,1-1 0,0 0 0,0 1 0,0-1 0,-1 0 0,1 1 0,-1-1 0,1 0 0,-1 0 0,1 0 0,-1 1 0,0-1 0,0 0 0,0 0 0,1 0 0,-1 0 0,0 0 0,0 0 0,0 0 0,0-1 0,-1 1 0,1 0 0,0 0 0,0-1 0,0 1 0,-1-1 0,1 1 0,0-1 0,-1 0 0,1 1 0,0-1 0,-1 0 0,1 0 0,0 0 0,-1 0 0,-2 0 0,-11 1 0,-1-1 0,-30-3 0,26 1 0,3 0 19,0-1 0,0 0 1,1-1-1,-1-1 0,1-1 0,-24-12 0,20 9-394,-1 1 0,0 1 1,-23-5-1,24 8-6451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9:52.7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1561 1 24575,'-4'1'0,"1"0"0,-1 1 0,1 0 0,0 0 0,0 0 0,0 0 0,0 0 0,0 0 0,0 1 0,0 0 0,1-1 0,-1 1 0,1 0 0,0 0 0,0 0 0,0 1 0,0-1 0,-1 5 0,-19 23 0,11-21 0,0 0 0,1 0 0,0 1 0,0 1 0,2 0 0,-1 0 0,2 0 0,-1 1 0,2 0 0,0 1 0,-6 17 0,-14 30 0,19-48 0,1 0 0,0 1 0,-4 16 0,-7 32 0,-3-1 0,-32 70 0,-51 105 0,89-202 0,1 1 0,1 0 0,-12 71 0,3-13 0,-38 81 0,39-121 0,-5 29 0,20-61 0,-1 0 0,-1 0 0,0-1 0,-18 32 0,14-30 0,0 1 0,-13 42 0,15-38 0,-21 41 0,-114 224 0,133-266 0,-61 128 0,-40 69 0,65-125 0,9-17 0,17-44 0,1-1 0,-24 59 0,-21 37 0,-23 71 0,12-15 0,26-80 0,35-71-1365,11-19-5461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29:59.75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224 1415 24575,'0'-47'0,"-2"0"0,-13-71 0,10 92 0,-1 0 0,-1 0 0,-21-48 0,23 58 0,0 1 0,0-1 0,2 0 0,0-1 0,-1-16 0,-5-30 0,-17-139 0,15 101 0,11 80 0,-1 0 0,-2 1 0,0-1 0,-1 0 0,-13-37 0,11 39 0,0-1 0,1 0 0,1 0 0,1 0 0,1 0 0,0-22 0,1 12 0,-10-56 0,-5-30-1365,10 99-5461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01.1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1 532 24575,'9'0'0,"1"0"0,0-1 0,0 0 0,-1 0 0,1-1 0,0 0 0,-1-1 0,0 0 0,1-1 0,-1 0 0,11-6 0,129-59 0,-93 45 0,60-34 0,-16 0 0,-64 37 0,41-17 0,26-14 0,-74 37 0,0 1 0,61-20 0,-47 21 0,54-19 0,-63 19 0,1 3 0,0 0 0,68-7 0,-37 6 0,-12 4 0,1 3 0,92 4 0,-58 2 0,-82-2 11,0 0-1,0 1 1,1 0-1,-1 1 1,0-1-1,0 1 1,-1 1-1,1-1 1,12 7-1,49 41-1070,-60-43 650,5 3-6416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02.4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445 1 24575,'0'20'0,"0"17"0,-1 1 0,-1-1 0,-11 53 0,-20 14 0,13-48 0,12-27 0,-6 47 0,9-48 0,-15 56 0,-11 28 0,23-76 0,-2 1 0,-19 44 0,22-62 0,1 0 0,1 1 0,-5 31 0,-2 13 0,-20 88 0,27-125 0,-17 50 0,-2 4 0,-4 54 0,18-74 0,3-21 0,-3 70 0,8-75 0,-2 0 0,-1 0 0,-13 44 0,-5 28 0,7-45-1365,11-45-5461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03.510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1 222 24575,'504'0'0,"-490"-1"0,0-1 0,0 0 0,0-1 0,0-1 0,-1 0 0,22-9 0,33-10 0,-31 14 0,0-2 0,-1-1 0,0-2 0,49-26 0,-6 4 110,-58 28-602,0 0 0,22-14 1,-29 12-6335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07.804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578 1670 24575,'-2'-22'0,"-1"0"0,-1 1 0,-1-1 0,0 1 0,-2 0 0,-12-28 0,-12-38 0,-32-85 0,25 79 0,-29-52 0,37 86 0,14 24 0,-11-43 0,-9-20 0,-18-49 0,1 2 0,44 120 0,1-1 0,-10-47 0,-2-11 0,6 14 0,12 56 0,0-1 0,-1 1 0,-1 1 0,0-1 0,-8-17 0,-4-5-1365,10 19-5461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08.783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118 491 24575,'0'-17'0,"0"0"0,-1 0 0,-1 0 0,-1 1 0,0-1 0,-1 1 0,-1-1 0,-12-27 0,10 24 0,0-1 0,1 0 0,2 0 0,-4-26 0,4 20 0,-1 1 0,-9-28 0,-6-6-1365,13 45-5461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09.305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896 1406 24575,'-2'-4'0,"1"-1"0,-1 1 0,0 0 0,0 1 0,0-1 0,-1 0 0,1 1 0,-1-1 0,-5-5 0,-6-9 0,-20-31 0,-1 1 0,-3 2 0,-43-42 0,63 68 0,2-1 0,-23-38 0,23 34 0,-30-39 0,18 29 0,2-1 0,-30-57 0,-17-24 0,29 43 0,32 51 0,-28-39 0,7 15 0,-31-59 0,10 15 0,44 72 0,0 1 0,2-1 0,-11-34 0,12 30 0,-1 1 0,-16-30 0,15 34-1365,3 2-5461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4:37.69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85 24575,'34'0'0,"1"-1"0,0-1 0,56-12 0,-59 9 0,0 1 0,0 1 0,59 3 0,-56 1 0,1-1 0,65-9 0,-41 0-107,0 3 0,80 2 0,-74 4-33,104-14 1,-80 5 139,0 3 0,119 8 0,-58 1 0,854-3 600,-1024 1-600,1 0 0,-1 2 0,1 0 0,0 2 0,0 0 0,-25 10 0,24-8 0,-256 92 0,67-27 0,-150 57-691,193-72 691,25-10 0,-5-6 0,12-5 0,-168 77 0,150-57 0,44-16 0,-7 4 0,-55 20 737,70-29-2148,74-25-5415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10.07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1402 1 24575,'-6'1'0,"0"1"0,1 0 0,0 0 0,0 0 0,-1 0 0,1 1 0,0 0 0,1 0 0,-1 1 0,1-1 0,-1 1 0,1 0 0,0 0 0,0 0 0,1 1 0,-4 5 0,-29 26 0,9-16 0,0 1 0,1 2 0,1 1 0,1 0 0,-28 39 0,40-47 0,-2-1 0,0-1 0,-31 25 0,5-5 0,11-11 0,0-2 0,-1 0 0,-1-3 0,-1 0 0,0-2 0,-2-2 0,1-1 0,-61 15 0,-64 32 0,51-17 0,-130 54 0,184-70 98,45-22-391,-1 1 1,0-2-1,-1 1 0,-14 4 1,6-5-6534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11.241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24575,'1'25'0,"2"-1"0,1 1 0,1-1 0,11 32 0,7 31 0,-15-49 0,2-1 0,2 0 0,18 40 0,31 91 0,1 1 0,69 123 0,-73-163 0,43 144 0,-94-254 0,1-1 0,14 25 0,1 1 0,-20-38-105,-1-1 0,1 1 0,0 0 0,1-1 0,-1 0 0,1 0 0,0 0 0,1 0 0,-1-1 0,1 1 0,0-1 0,10 7 0,1-5-6721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11.878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2 1 24575,'-2'43'0,"3"1"0,2-1 0,1 1 0,19 74 0,9 14 0,19 52 0,-14-70 0,-17-51 0,32 71 0,-41-108 0,-2 0 0,6 29 0,2 6 0,38 73 0,-33-86 0,17 58 0,-24-65 0,1-1 0,26 45 0,-17-36 0,15 12-394,-32-51-577,2 4-5855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30:12.859"/>
    </inkml:context>
    <inkml:brush xml:id="br0">
      <inkml:brushProperty name="width" value="0.05" units="cm"/>
      <inkml:brushProperty name="height" value="0.05" units="cm"/>
      <inkml:brushProperty name="color" value="#00A0D7"/>
    </inkml:brush>
  </inkml:definitions>
  <inkml:trace contextRef="#ctx0" brushRef="#br0">1 1 24575,'1'12'0,"1"0"0,1 0 0,0 0 0,1 0 0,0 0 0,1-1 0,6 13 0,12 29 0,69 187 0,-82-215 0,96 244 0,-96-241 0,0 1 0,6 39 0,-9-36 0,20 55 0,32 102 0,1 5 0,-30-129 0,-18-42 0,-1 1 0,9 29 0,-13-33 9,1-1 0,1 1 0,1-2 0,16 24 0,5 9-1419,-22-34-5416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4:39.35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3975 2029 24575,'-9'-2'0,"1"1"0,0-2 0,1 1 0,-1-1 0,0 0 0,1 0 0,-1-1 0,1 0 0,0-1 0,1 1 0,-1-1 0,-9-10 0,-26-16 0,-116-50 0,66 36 0,-500-247-2326,194 121 612,242 110 1584,-245-135-1,335 159 153,30 18 584,-59-43 1,43 26 561,37 27-693,0 0-1,1-1 1,-13-13-1,-11-9-474,-2 1 0,-1 2 0,-51-28 0,-28-18 0,-253-150-454,-17 30-172,268 137 571,68 32-93,-2 2 0,-65-17 0,105 35 315,0 0 0,0-1 0,-17-11 0,21 11-15,-1 0 0,0 1 0,0 0 0,-1 1-1,-23-5 1,-26-6-1517,46 10-5461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4:40.22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2875 214 24575,'-136'1'-2,"-152"-3"-105,-3-37-1670,189 22 1349,-140-6 0,177 22-876,-303-14-1133,-81-16 2437,242 26-113,119 5 405,-130-16-1,214 15-277,-292-37 2476,181 11 804,115 27-3291,0 0-1,-1 0 0,1 0 1,0 0-1,-1 1 0,1-1 1,0 0-1,0 0 1,-1 0-1,1 0 0,0 0 1,0 1-1,0-1 0,-1 0 1,1 0-1,0 1 1,0-1-1,0 0 0,0 0 1,-1 1-1,1-1 0,0 0 1,0 0-1,0 1 0,0-1 1,0 0-1,0 0 1,0 1-1,0-1 0,0 0 1,0 1-1,0-1 0,0 0 1,0 0-1,0 1 1,0-1-1,0 0 0,0 1 1,0-1-1,0 0 0,0 0 1,0 1-1,1-1 0,-1 0 1,0 0-1,0 1 1,0-1-1,0 0 0,1 0 1,-1 0-1,0 1 0,0-1 1,1 0-1,-1 0 1,0 0-1,0 0 0,1 1 1,-1-1-1,14 17 73,36 37-101,2-2-1,3-3 0,2-2 1,91 57-1,17 19-640,-50-37 667,27 17 0,106 67-32,-136-93 309,-5 5 1,144 139-1,-199-171-277,95 84 0,-77-85-1365,-56-38-5461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52.42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24575,'690'0'0,"-673"1"34,0 1-1,0 0 0,19 6 0,35 4-1531,-49-11-5328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39.73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29 2896 24575,'-3'-33'0,"3"33"0,0 1 0,0-1 0,0 0 0,0 0 0,0 0 0,0 0 0,0 0 0,0 0 0,0 0 0,0 0 0,0 1 0,0-1 0,0 0 0,0 0 0,0 0 0,0 0 0,-1 0 0,1 0 0,0 0 0,0 0 0,0 0 0,0 0 0,0 0 0,0 0 0,0 0 0,0 0 0,-1 0 0,1 0 0,0 0 0,0 0 0,0 0 0,0 0 0,0 0 0,0 0 0,0 0 0,-1 0 0,1 0 0,0 0 0,0 0 0,0 0 0,0 0 0,0 0 0,0 0 0,0 0 0,0 0 0,-1 0 0,1 0 0,0 0 0,0 0 0,0 0 0,0 0 0,0 0 0,0-1 0,0 1 0,0 0 0,0 0 0,0 0 0,0 0 0,-10 39 0,9-37 0,0-6 0,-2-16 0,-2-27 0,4 27 0,1-1 0,0 1 0,2-1 0,0 1 0,1 0 0,1 0 0,1 0 0,1 0 0,1 1 0,0 0 0,2 0 0,0 1 0,1 0 0,17-24 0,39-60 0,-25 35 0,-22 38 0,29-58 0,-43 74 0,0 0 0,0-1 0,-2 0 0,1 1 0,-2-1 0,0 0 0,0-21 0,1 5 0,0 0 0,2 0 0,13-43 0,5-29 0,-11 44 0,1 0 0,3 1 0,26-59 0,53-108 0,-64 151 0,-20 49 0,0-1 0,-2 0 0,7-30 0,24-100 0,19 19 0,-43 95 0,1 0 0,2 2 0,2 0 0,49-67 0,-11 18 0,-19 27 0,3 2 0,52-57 0,-77 95 9,-1-1 0,-1-1 0,-2-1 0,19-38 0,6-9-1419,-28 53-5416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5-10T16:18:40.9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1792 24575,'24'-1'0,"0"0"0,-1-1 0,1-2 0,0 0 0,-1-2 0,0 0 0,0-2 0,-1 0 0,26-14 0,-18 9 0,48-14 0,-52 20 0,-1-2 0,0 0 0,32-19 0,-29 14 0,0 1 0,46-14 0,-42 16 0,59-29 0,-46 17 0,64-21 0,-8 4 0,0 2 0,-62 25 0,52-26 0,-51 21 0,0 2 0,55-13 0,27-9 0,44-20 0,35-15 0,-160 55 0,-27 13 0,0-1 0,-1 0 0,0-1 0,0-1 0,15-11 0,-9 6 0,0 2 0,0 0 0,1 2 0,0 0 0,1 1 0,0 1 0,26-6 0,-13 4 0,52-23 0,-14 0 0,-29 13 0,-1-1 0,51-33 0,-70 40 0,0 0 0,1 2 0,28-10 0,10-4 0,113-36 0,-122 45 0,86-38 0,13-11 0,-118 48 0,1 0 0,1 3 0,0 1 0,72-16 0,80-27 0,15-1 0,-91 8 0,-33 12 0,-53 24 0,0-1 0,26-19 0,39-21 0,102-43-1365,-178 89-5461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E1CCE20-FD2F-40C5-ABE3-3369F20AA0E6}" type="datetime1">
              <a:rPr lang="zh-CN" altLang="en-US" smtClean="0"/>
              <a:t>2025/5/11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zh-cn"/>
              <a:t>单击此处编辑母版文本样式</a:t>
            </a:r>
            <a:endParaRPr lang="en-US"/>
          </a:p>
          <a:p>
            <a:pPr lvl="1" rtl="0"/>
            <a:r>
              <a:rPr lang="zh-cn"/>
              <a:t>第二级</a:t>
            </a:r>
          </a:p>
          <a:p>
            <a:pPr lvl="2" rtl="0"/>
            <a:r>
              <a:rPr lang="zh-cn"/>
              <a:t>第三级</a:t>
            </a:r>
          </a:p>
          <a:p>
            <a:pPr lvl="3" rtl="0"/>
            <a:r>
              <a:rPr lang="zh-cn"/>
              <a:t>第四级</a:t>
            </a:r>
          </a:p>
          <a:p>
            <a:pPr lvl="4" rtl="0"/>
            <a:r>
              <a:rPr lang="zh-cn"/>
              <a:t>第五级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长方形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zh-CN" altLang="en-US"/>
              <a:t>单击此处编辑母版副标题样式</a:t>
            </a:r>
            <a:endParaRPr lang="en-US" dirty="0"/>
          </a:p>
        </p:txBody>
      </p:sp>
      <p:cxnSp>
        <p:nvCxnSpPr>
          <p:cNvPr id="9" name="直接连接符​​(S)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203234F-2943-4AD6-8E73-34C216403FC9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垂直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18B044-5115-4C63-8F06-0D627F0729F0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长方形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垂直标题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垂直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E476C3-78BD-40CB-9C6F-0D41DD7E1D50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灯片编号占位符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4A4C0A-F292-41BE-9CD1-530467B1B9F8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长方形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cxnSp>
        <p:nvCxnSpPr>
          <p:cNvPr id="9" name="直接连接符​​(S)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1630FC-7090-4D1C-93D5-113C82941F4E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灯片编号占位符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EDFCFC-F8E9-4049-95DD-C79391CC7BFF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9" name="页脚占位符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幻灯片编号占位符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标题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FBE5E81-E012-42C1-892B-1E2892457684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11" name="页脚占位符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6" name="日期占位符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05DBCF-E3D4-4FC7-9203-C0C05B2BAA55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7" name="页脚占位符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灯片编号占位符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长方形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910A522-F0F5-43AE-870D-B1652467F5E7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带标题的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zh-CN" altLang="en-US"/>
              <a:t>单击此处编辑母版文本样式</a:t>
            </a:r>
          </a:p>
          <a:p>
            <a:pPr lvl="1" rtl="0"/>
            <a:r>
              <a:rPr lang="zh-CN" altLang="en-US"/>
              <a:t>二级</a:t>
            </a:r>
          </a:p>
          <a:p>
            <a:pPr lvl="2" rtl="0"/>
            <a:r>
              <a:rPr lang="zh-CN" altLang="en-US"/>
              <a:t>三级</a:t>
            </a:r>
          </a:p>
          <a:p>
            <a:pPr lvl="3" rtl="0"/>
            <a:r>
              <a:rPr lang="zh-CN" altLang="en-US"/>
              <a:t>四级</a:t>
            </a:r>
          </a:p>
          <a:p>
            <a:pPr lvl="4" rtl="0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4571CF06-CFCF-4651-AD58-EA72AF9A9AA5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带标题的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A78803E1-1726-4879-80E3-452B390141DD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长方形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zh-cn" dirty="0"/>
              <a:t>单击此处编辑母版标题样式</a:t>
            </a:r>
            <a:endParaRPr 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zh-cn" dirty="0"/>
              <a:t>单击此处编辑母版文本样式</a:t>
            </a:r>
          </a:p>
          <a:p>
            <a:pPr lvl="1" rtl="0"/>
            <a:r>
              <a:rPr lang="zh-cn" dirty="0"/>
              <a:t>第二级</a:t>
            </a:r>
          </a:p>
          <a:p>
            <a:pPr lvl="2" rtl="0"/>
            <a:r>
              <a:rPr lang="zh-cn" dirty="0"/>
              <a:t>第三级</a:t>
            </a:r>
          </a:p>
          <a:p>
            <a:pPr lvl="3" rtl="0"/>
            <a:r>
              <a:rPr lang="zh-cn" dirty="0"/>
              <a:t>第四级</a:t>
            </a:r>
          </a:p>
          <a:p>
            <a:pPr lvl="4" rtl="0"/>
            <a:r>
              <a:rPr lang="zh-cn" dirty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4ECCA8BC-1B61-46E2-9581-00FC2FDA063C}" type="datetime1">
              <a:rPr lang="zh-CN" altLang="en-US" smtClean="0"/>
              <a:t>2025/5/11</a:t>
            </a:fld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直接连接符​​(S)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新宋体" panose="02010609030101010101" pitchFamily="49" charset="-122"/>
          <a:ea typeface="新宋体" panose="02010609030101010101" pitchFamily="49" charset="-122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Microsoft YaHei UI" panose="020B0503020204020204" pitchFamily="34" charset="-122"/>
          <a:ea typeface="Microsoft YaHei UI" panose="020B0503020204020204" pitchFamily="34" charset="-122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customXml" Target="../ink/ink4.xml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" Type="http://schemas.openxmlformats.org/officeDocument/2006/relationships/customXml" Target="../ink/ink7.xml"/><Relationship Id="rId21" Type="http://schemas.openxmlformats.org/officeDocument/2006/relationships/customXml" Target="../ink/ink16.xml"/><Relationship Id="rId34" Type="http://schemas.openxmlformats.org/officeDocument/2006/relationships/image" Target="../media/image26.png"/><Relationship Id="rId7" Type="http://schemas.openxmlformats.org/officeDocument/2006/relationships/customXml" Target="../ink/ink9.xml"/><Relationship Id="rId12" Type="http://schemas.openxmlformats.org/officeDocument/2006/relationships/image" Target="../media/image15.png"/><Relationship Id="rId17" Type="http://schemas.openxmlformats.org/officeDocument/2006/relationships/customXml" Target="../ink/ink14.xml"/><Relationship Id="rId25" Type="http://schemas.openxmlformats.org/officeDocument/2006/relationships/customXml" Target="../ink/ink18.xml"/><Relationship Id="rId33" Type="http://schemas.openxmlformats.org/officeDocument/2006/relationships/customXml" Target="../ink/ink22.xml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29" Type="http://schemas.openxmlformats.org/officeDocument/2006/relationships/customXml" Target="../ink/ink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customXml" Target="../ink/ink11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5" Type="http://schemas.openxmlformats.org/officeDocument/2006/relationships/customXml" Target="../ink/ink8.xml"/><Relationship Id="rId15" Type="http://schemas.openxmlformats.org/officeDocument/2006/relationships/customXml" Target="../ink/ink13.xml"/><Relationship Id="rId23" Type="http://schemas.openxmlformats.org/officeDocument/2006/relationships/customXml" Target="../ink/ink17.xml"/><Relationship Id="rId28" Type="http://schemas.openxmlformats.org/officeDocument/2006/relationships/image" Target="../media/image23.png"/><Relationship Id="rId10" Type="http://schemas.openxmlformats.org/officeDocument/2006/relationships/image" Target="../media/image14.png"/><Relationship Id="rId19" Type="http://schemas.openxmlformats.org/officeDocument/2006/relationships/customXml" Target="../ink/ink15.xml"/><Relationship Id="rId31" Type="http://schemas.openxmlformats.org/officeDocument/2006/relationships/customXml" Target="../ink/ink21.xml"/><Relationship Id="rId4" Type="http://schemas.openxmlformats.org/officeDocument/2006/relationships/image" Target="../media/image11.png"/><Relationship Id="rId9" Type="http://schemas.openxmlformats.org/officeDocument/2006/relationships/customXml" Target="../ink/ink10.xml"/><Relationship Id="rId14" Type="http://schemas.openxmlformats.org/officeDocument/2006/relationships/image" Target="../media/image16.png"/><Relationship Id="rId22" Type="http://schemas.openxmlformats.org/officeDocument/2006/relationships/image" Target="../media/image20.png"/><Relationship Id="rId27" Type="http://schemas.openxmlformats.org/officeDocument/2006/relationships/customXml" Target="../ink/ink19.xml"/><Relationship Id="rId30" Type="http://schemas.openxmlformats.org/officeDocument/2006/relationships/image" Target="../media/image24.png"/><Relationship Id="rId8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customXml" Target="../ink/ink23.xml"/><Relationship Id="rId7" Type="http://schemas.openxmlformats.org/officeDocument/2006/relationships/customXml" Target="../ink/ink25.xml"/><Relationship Id="rId12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customXml" Target="../ink/ink27.xml"/><Relationship Id="rId5" Type="http://schemas.openxmlformats.org/officeDocument/2006/relationships/customXml" Target="../ink/ink24.xml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customXml" Target="../ink/ink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9.xml"/><Relationship Id="rId5" Type="http://schemas.openxmlformats.org/officeDocument/2006/relationships/image" Target="../media/image35.png"/><Relationship Id="rId4" Type="http://schemas.openxmlformats.org/officeDocument/2006/relationships/customXml" Target="../ink/ink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45.png"/><Relationship Id="rId18" Type="http://schemas.openxmlformats.org/officeDocument/2006/relationships/customXml" Target="../ink/ink37.xml"/><Relationship Id="rId26" Type="http://schemas.openxmlformats.org/officeDocument/2006/relationships/customXml" Target="../ink/ink41.xml"/><Relationship Id="rId3" Type="http://schemas.openxmlformats.org/officeDocument/2006/relationships/image" Target="../media/image40.png"/><Relationship Id="rId21" Type="http://schemas.openxmlformats.org/officeDocument/2006/relationships/image" Target="../media/image49.png"/><Relationship Id="rId7" Type="http://schemas.openxmlformats.org/officeDocument/2006/relationships/image" Target="../media/image42.png"/><Relationship Id="rId12" Type="http://schemas.openxmlformats.org/officeDocument/2006/relationships/customXml" Target="../ink/ink34.xml"/><Relationship Id="rId17" Type="http://schemas.openxmlformats.org/officeDocument/2006/relationships/image" Target="../media/image47.png"/><Relationship Id="rId25" Type="http://schemas.openxmlformats.org/officeDocument/2006/relationships/image" Target="../media/image51.png"/><Relationship Id="rId2" Type="http://schemas.openxmlformats.org/officeDocument/2006/relationships/image" Target="../media/image39.png"/><Relationship Id="rId16" Type="http://schemas.openxmlformats.org/officeDocument/2006/relationships/customXml" Target="../ink/ink36.xml"/><Relationship Id="rId20" Type="http://schemas.openxmlformats.org/officeDocument/2006/relationships/customXml" Target="../ink/ink38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1.xml"/><Relationship Id="rId11" Type="http://schemas.openxmlformats.org/officeDocument/2006/relationships/image" Target="../media/image44.png"/><Relationship Id="rId24" Type="http://schemas.openxmlformats.org/officeDocument/2006/relationships/customXml" Target="../ink/ink40.xml"/><Relationship Id="rId5" Type="http://schemas.openxmlformats.org/officeDocument/2006/relationships/image" Target="../media/image41.png"/><Relationship Id="rId15" Type="http://schemas.openxmlformats.org/officeDocument/2006/relationships/image" Target="../media/image46.png"/><Relationship Id="rId23" Type="http://schemas.openxmlformats.org/officeDocument/2006/relationships/image" Target="../media/image50.png"/><Relationship Id="rId28" Type="http://schemas.openxmlformats.org/officeDocument/2006/relationships/customXml" Target="../ink/ink42.xml"/><Relationship Id="rId10" Type="http://schemas.openxmlformats.org/officeDocument/2006/relationships/customXml" Target="../ink/ink33.xml"/><Relationship Id="rId19" Type="http://schemas.openxmlformats.org/officeDocument/2006/relationships/image" Target="../media/image48.png"/><Relationship Id="rId31" Type="http://schemas.openxmlformats.org/officeDocument/2006/relationships/image" Target="../media/image54.png"/><Relationship Id="rId4" Type="http://schemas.openxmlformats.org/officeDocument/2006/relationships/customXml" Target="../ink/ink30.xml"/><Relationship Id="rId9" Type="http://schemas.openxmlformats.org/officeDocument/2006/relationships/image" Target="../media/image43.png"/><Relationship Id="rId14" Type="http://schemas.openxmlformats.org/officeDocument/2006/relationships/customXml" Target="../ink/ink35.xml"/><Relationship Id="rId22" Type="http://schemas.openxmlformats.org/officeDocument/2006/relationships/customXml" Target="../ink/ink39.xml"/><Relationship Id="rId27" Type="http://schemas.openxmlformats.org/officeDocument/2006/relationships/image" Target="../media/image52.png"/><Relationship Id="rId30" Type="http://schemas.openxmlformats.org/officeDocument/2006/relationships/customXml" Target="../ink/ink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长方形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zh-CN" altLang="en-US" dirty="0"/>
              <a:t>地铁站约拍</a:t>
            </a:r>
            <a:endParaRPr lang="zh-cn" sz="80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endParaRPr lang="zh-cn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图片 4" descr="一张显示了建筑物、坐姿、长凳和侧边的图片&#10;&#10;说明自动生成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直接连接符​​(S)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96275-343A-0730-28C7-0A9D1ADD6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几个人在火车旁走&#10;&#10;AI 生成的内容可能不正确。">
            <a:extLst>
              <a:ext uri="{FF2B5EF4-FFF2-40B4-BE49-F238E27FC236}">
                <a16:creationId xmlns:a16="http://schemas.microsoft.com/office/drawing/2014/main" id="{76650BB5-F66C-BA38-67DF-41BD0E4B6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2328" y="0"/>
            <a:ext cx="4688055" cy="6858000"/>
          </a:xfrm>
          <a:prstGeom prst="rect">
            <a:avLst/>
          </a:prstGeom>
        </p:spPr>
      </p:pic>
      <p:pic>
        <p:nvPicPr>
          <p:cNvPr id="5" name="图片 4" descr="人站在火车旁的站台上&#10;&#10;AI 生成的内容可能不正确。">
            <a:extLst>
              <a:ext uri="{FF2B5EF4-FFF2-40B4-BE49-F238E27FC236}">
                <a16:creationId xmlns:a16="http://schemas.microsoft.com/office/drawing/2014/main" id="{79E04573-2D50-98F1-D139-AE3F93B3C3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957" y="0"/>
            <a:ext cx="6344535" cy="392484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9F455B3-2664-D9B8-D7D3-9A197D47A8D1}"/>
              </a:ext>
            </a:extLst>
          </p:cNvPr>
          <p:cNvSpPr txBox="1"/>
          <p:nvPr/>
        </p:nvSpPr>
        <p:spPr>
          <a:xfrm>
            <a:off x="5257800" y="4800600"/>
            <a:ext cx="53054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最后是两张大场景，一个是全背身的仰拍在楼梯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一个是坐在地铁站旁边的凳子（这个我记得咱们园博园站就有这个场景可以满足！可以等一辆列车经过慢镜头捕捉地铁的残影感觉效果会不错</a:t>
            </a:r>
          </a:p>
        </p:txBody>
      </p:sp>
    </p:spTree>
    <p:extLst>
      <p:ext uri="{BB962C8B-B14F-4D97-AF65-F5344CB8AC3E}">
        <p14:creationId xmlns:p14="http://schemas.microsoft.com/office/powerpoint/2010/main" val="3437180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DAA9D0-2A83-34F9-E101-9CFED9902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16DDDC3F-D78B-BF4C-5010-7862672D6A0B}"/>
              </a:ext>
            </a:extLst>
          </p:cNvPr>
          <p:cNvSpPr txBox="1"/>
          <p:nvPr/>
        </p:nvSpPr>
        <p:spPr>
          <a:xfrm>
            <a:off x="2643612" y="2332012"/>
            <a:ext cx="5486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dirty="0"/>
              <a:t>地铁站用到的可能都会是一些大场景的照片，故事感很重，注重氛围感。</a:t>
            </a:r>
            <a:endParaRPr lang="en-US" altLang="zh-CN" sz="1800" dirty="0"/>
          </a:p>
          <a:p>
            <a:endParaRPr lang="en-US" altLang="zh-CN" sz="1800" dirty="0"/>
          </a:p>
          <a:p>
            <a:r>
              <a:rPr lang="zh-CN" altLang="en-US" sz="1800" dirty="0"/>
              <a:t>人像部分会衰减一些（就是拍到脸的占比在图中可能会不大</a:t>
            </a:r>
            <a:r>
              <a:rPr lang="en-US" altLang="zh-CN" sz="1800" dirty="0"/>
              <a:t>)</a:t>
            </a:r>
          </a:p>
          <a:p>
            <a:endParaRPr lang="en-US" altLang="zh-CN" sz="1800" dirty="0"/>
          </a:p>
          <a:p>
            <a:r>
              <a:rPr lang="zh-CN" altLang="en-US" sz="1800" dirty="0"/>
              <a:t>因为地铁站很空，也没有一个特定的地点来让我们去拍所以需要景与人融合</a:t>
            </a:r>
            <a:endParaRPr lang="en-US" altLang="zh-CN" sz="1800" dirty="0"/>
          </a:p>
          <a:p>
            <a:endParaRPr lang="en-US" altLang="zh-CN" dirty="0"/>
          </a:p>
          <a:p>
            <a:r>
              <a:rPr lang="zh-CN" altLang="en-US" dirty="0"/>
              <a:t>能否出片拍出氛围感十分注重当天阳光的好与坏，阳光的参与会是这次的约拍有了灵魂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8BC933C-56FE-5EA1-346A-2F946EC7CD09}"/>
              </a:ext>
            </a:extLst>
          </p:cNvPr>
          <p:cNvSpPr/>
          <p:nvPr/>
        </p:nvSpPr>
        <p:spPr>
          <a:xfrm>
            <a:off x="3065909" y="667755"/>
            <a:ext cx="1569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总结</a:t>
            </a:r>
            <a:endParaRPr lang="zh-CN" alt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3B7EBF9-5735-9EF6-1E62-D31C923939FE}"/>
              </a:ext>
            </a:extLst>
          </p:cNvPr>
          <p:cNvSpPr txBox="1"/>
          <p:nvPr/>
        </p:nvSpPr>
        <p:spPr>
          <a:xfrm>
            <a:off x="9795850" y="1032095"/>
            <a:ext cx="11135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可能会用到的道具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吉他包</a:t>
            </a:r>
            <a:endParaRPr lang="en-US" altLang="zh-CN" dirty="0"/>
          </a:p>
          <a:p>
            <a:r>
              <a:rPr lang="zh-CN" altLang="en-US" dirty="0"/>
              <a:t>耳机</a:t>
            </a:r>
            <a:endParaRPr lang="en-US" altLang="zh-CN" dirty="0"/>
          </a:p>
          <a:p>
            <a:r>
              <a:rPr lang="zh-CN" altLang="en-US"/>
              <a:t>黑色小包</a:t>
            </a:r>
          </a:p>
        </p:txBody>
      </p:sp>
    </p:spTree>
    <p:extLst>
      <p:ext uri="{BB962C8B-B14F-4D97-AF65-F5344CB8AC3E}">
        <p14:creationId xmlns:p14="http://schemas.microsoft.com/office/powerpoint/2010/main" val="262862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41F8DB-7B1E-8B6F-8A96-7DEE04EC67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D002881-5C5C-E833-6E9A-26C57D9DE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endParaRPr lang="en-US" sz="1400" dirty="0"/>
          </a:p>
        </p:txBody>
      </p:sp>
      <p:pic>
        <p:nvPicPr>
          <p:cNvPr id="3" name="图片 2" descr="人站在火车旁的钟表&#10;&#10;AI 生成的内容可能不正确。">
            <a:extLst>
              <a:ext uri="{FF2B5EF4-FFF2-40B4-BE49-F238E27FC236}">
                <a16:creationId xmlns:a16="http://schemas.microsoft.com/office/drawing/2014/main" id="{72084A8F-5AFD-8788-FEF0-546EA9FDF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743" y="2108201"/>
            <a:ext cx="5655474" cy="3760891"/>
          </a:xfrm>
          <a:prstGeom prst="rect">
            <a:avLst/>
          </a:prstGeom>
          <a:noFill/>
        </p:spPr>
      </p:pic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B191DF2-F866-7F6B-3C28-D743055A52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18426" y="6446838"/>
            <a:ext cx="2584850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A24A4C0A-F292-41BE-9CD1-530467B1B9F8}" type="datetime1">
              <a:rPr lang="zh-CN" altLang="en-US" smtClean="0"/>
              <a:pPr rtl="0">
                <a:spcAft>
                  <a:spcPts val="600"/>
                </a:spcAft>
              </a:pPr>
              <a:t>2025/5/11</a:t>
            </a:fld>
            <a:endParaRPr lang="en-US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ABEA8312-D417-361A-138E-73F4EDAB5963}"/>
              </a:ext>
            </a:extLst>
          </p:cNvPr>
          <p:cNvGrpSpPr/>
          <p:nvPr/>
        </p:nvGrpSpPr>
        <p:grpSpPr>
          <a:xfrm>
            <a:off x="3257520" y="3132735"/>
            <a:ext cx="4528800" cy="1506960"/>
            <a:chOff x="3257520" y="3132735"/>
            <a:chExt cx="4528800" cy="1506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墨迹 3">
                  <a:extLst>
                    <a:ext uri="{FF2B5EF4-FFF2-40B4-BE49-F238E27FC236}">
                      <a16:creationId xmlns:a16="http://schemas.microsoft.com/office/drawing/2014/main" id="{12FC7A56-BB36-F844-3FCC-15DAE2C4D0D9}"/>
                    </a:ext>
                  </a:extLst>
                </p14:cNvPr>
                <p14:cNvContentPartPr/>
                <p14:nvPr/>
              </p14:nvContentPartPr>
              <p14:xfrm>
                <a:off x="3257520" y="3132735"/>
                <a:ext cx="4517280" cy="1354320"/>
              </p14:xfrm>
            </p:contentPart>
          </mc:Choice>
          <mc:Fallback>
            <p:pic>
              <p:nvPicPr>
                <p:cNvPr id="4" name="墨迹 3">
                  <a:extLst>
                    <a:ext uri="{FF2B5EF4-FFF2-40B4-BE49-F238E27FC236}">
                      <a16:creationId xmlns:a16="http://schemas.microsoft.com/office/drawing/2014/main" id="{12FC7A56-BB36-F844-3FCC-15DAE2C4D0D9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48880" y="3123735"/>
                  <a:ext cx="4534920" cy="137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墨迹 4">
                  <a:extLst>
                    <a:ext uri="{FF2B5EF4-FFF2-40B4-BE49-F238E27FC236}">
                      <a16:creationId xmlns:a16="http://schemas.microsoft.com/office/drawing/2014/main" id="{3EE6A5D9-3C94-35EF-07C6-0DBD5FAB758A}"/>
                    </a:ext>
                  </a:extLst>
                </p14:cNvPr>
                <p14:cNvContentPartPr/>
                <p14:nvPr/>
              </p14:nvContentPartPr>
              <p14:xfrm>
                <a:off x="7262880" y="4295535"/>
                <a:ext cx="523440" cy="344160"/>
              </p14:xfrm>
            </p:contentPart>
          </mc:Choice>
          <mc:Fallback>
            <p:pic>
              <p:nvPicPr>
                <p:cNvPr id="5" name="墨迹 4">
                  <a:extLst>
                    <a:ext uri="{FF2B5EF4-FFF2-40B4-BE49-F238E27FC236}">
                      <a16:creationId xmlns:a16="http://schemas.microsoft.com/office/drawing/2014/main" id="{3EE6A5D9-3C94-35EF-07C6-0DBD5FAB758A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54240" y="4286895"/>
                  <a:ext cx="541080" cy="361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5B4BB700-DB70-A2E9-6885-FB84F8CE354D}"/>
              </a:ext>
            </a:extLst>
          </p:cNvPr>
          <p:cNvGrpSpPr/>
          <p:nvPr/>
        </p:nvGrpSpPr>
        <p:grpSpPr>
          <a:xfrm>
            <a:off x="2847840" y="4760655"/>
            <a:ext cx="2325240" cy="421200"/>
            <a:chOff x="2847840" y="4760655"/>
            <a:chExt cx="2325240" cy="421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1" name="墨迹 10">
                  <a:extLst>
                    <a:ext uri="{FF2B5EF4-FFF2-40B4-BE49-F238E27FC236}">
                      <a16:creationId xmlns:a16="http://schemas.microsoft.com/office/drawing/2014/main" id="{3C1A05B0-E041-19B2-8C19-E094462A1F59}"/>
                    </a:ext>
                  </a:extLst>
                </p14:cNvPr>
                <p14:cNvContentPartPr/>
                <p14:nvPr/>
              </p14:nvContentPartPr>
              <p14:xfrm>
                <a:off x="2847840" y="4800615"/>
                <a:ext cx="2010240" cy="381240"/>
              </p14:xfrm>
            </p:contentPart>
          </mc:Choice>
          <mc:Fallback>
            <p:pic>
              <p:nvPicPr>
                <p:cNvPr id="11" name="墨迹 10">
                  <a:extLst>
                    <a:ext uri="{FF2B5EF4-FFF2-40B4-BE49-F238E27FC236}">
                      <a16:creationId xmlns:a16="http://schemas.microsoft.com/office/drawing/2014/main" id="{3C1A05B0-E041-19B2-8C19-E094462A1F5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839200" y="4791975"/>
                  <a:ext cx="202788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2" name="墨迹 11">
                  <a:extLst>
                    <a:ext uri="{FF2B5EF4-FFF2-40B4-BE49-F238E27FC236}">
                      <a16:creationId xmlns:a16="http://schemas.microsoft.com/office/drawing/2014/main" id="{9C2A3928-5BA4-1937-CC72-D682329EAD86}"/>
                    </a:ext>
                  </a:extLst>
                </p14:cNvPr>
                <p14:cNvContentPartPr/>
                <p14:nvPr/>
              </p14:nvContentPartPr>
              <p14:xfrm>
                <a:off x="4238520" y="4760655"/>
                <a:ext cx="934560" cy="320040"/>
              </p14:xfrm>
            </p:contentPart>
          </mc:Choice>
          <mc:Fallback>
            <p:pic>
              <p:nvPicPr>
                <p:cNvPr id="12" name="墨迹 11">
                  <a:extLst>
                    <a:ext uri="{FF2B5EF4-FFF2-40B4-BE49-F238E27FC236}">
                      <a16:creationId xmlns:a16="http://schemas.microsoft.com/office/drawing/2014/main" id="{9C2A3928-5BA4-1937-CC72-D682329EAD8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229880" y="4751655"/>
                  <a:ext cx="952200" cy="33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F2B8067-4229-0F39-D1E3-896CC29B3F29}"/>
              </a:ext>
            </a:extLst>
          </p:cNvPr>
          <p:cNvGrpSpPr/>
          <p:nvPr/>
        </p:nvGrpSpPr>
        <p:grpSpPr>
          <a:xfrm>
            <a:off x="7042200" y="5056935"/>
            <a:ext cx="2130480" cy="925200"/>
            <a:chOff x="7042200" y="5056935"/>
            <a:chExt cx="2130480" cy="9252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4" name="墨迹 13">
                  <a:extLst>
                    <a:ext uri="{FF2B5EF4-FFF2-40B4-BE49-F238E27FC236}">
                      <a16:creationId xmlns:a16="http://schemas.microsoft.com/office/drawing/2014/main" id="{7FB0E8E5-5034-A2AB-47CD-F66011E1FEE8}"/>
                    </a:ext>
                  </a:extLst>
                </p14:cNvPr>
                <p14:cNvContentPartPr/>
                <p14:nvPr/>
              </p14:nvContentPartPr>
              <p14:xfrm>
                <a:off x="7741680" y="5251335"/>
                <a:ext cx="1431000" cy="730800"/>
              </p14:xfrm>
            </p:contentPart>
          </mc:Choice>
          <mc:Fallback>
            <p:pic>
              <p:nvPicPr>
                <p:cNvPr id="14" name="墨迹 13">
                  <a:extLst>
                    <a:ext uri="{FF2B5EF4-FFF2-40B4-BE49-F238E27FC236}">
                      <a16:creationId xmlns:a16="http://schemas.microsoft.com/office/drawing/2014/main" id="{7FB0E8E5-5034-A2AB-47CD-F66011E1FEE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732680" y="5242335"/>
                  <a:ext cx="1448640" cy="74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5" name="墨迹 14">
                  <a:extLst>
                    <a:ext uri="{FF2B5EF4-FFF2-40B4-BE49-F238E27FC236}">
                      <a16:creationId xmlns:a16="http://schemas.microsoft.com/office/drawing/2014/main" id="{FB954454-98D6-921D-532A-F479D37BFC2A}"/>
                    </a:ext>
                  </a:extLst>
                </p14:cNvPr>
                <p14:cNvContentPartPr/>
                <p14:nvPr/>
              </p14:nvContentPartPr>
              <p14:xfrm>
                <a:off x="7042200" y="5056935"/>
                <a:ext cx="1035000" cy="519480"/>
              </p14:xfrm>
            </p:contentPart>
          </mc:Choice>
          <mc:Fallback>
            <p:pic>
              <p:nvPicPr>
                <p:cNvPr id="15" name="墨迹 14">
                  <a:extLst>
                    <a:ext uri="{FF2B5EF4-FFF2-40B4-BE49-F238E27FC236}">
                      <a16:creationId xmlns:a16="http://schemas.microsoft.com/office/drawing/2014/main" id="{FB954454-98D6-921D-532A-F479D37BFC2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033560" y="5047935"/>
                  <a:ext cx="1052640" cy="5371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E8FFDAF6-1B7E-356E-3461-1DFCC977614E}"/>
              </a:ext>
            </a:extLst>
          </p:cNvPr>
          <p:cNvSpPr txBox="1"/>
          <p:nvPr/>
        </p:nvSpPr>
        <p:spPr>
          <a:xfrm>
            <a:off x="1028700" y="2108201"/>
            <a:ext cx="1819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一个侧脸逆光的照片，且其中弧线的顶可以起到视觉引导的效果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增加视觉冲击力</a:t>
            </a:r>
          </a:p>
        </p:txBody>
      </p:sp>
    </p:spTree>
    <p:extLst>
      <p:ext uri="{BB962C8B-B14F-4D97-AF65-F5344CB8AC3E}">
        <p14:creationId xmlns:p14="http://schemas.microsoft.com/office/powerpoint/2010/main" val="1858589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B17DD-1A53-FFF2-5E2B-13398ED6E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地铁车厢里的人&#10;&#10;AI 生成的内容可能不正确。">
            <a:extLst>
              <a:ext uri="{FF2B5EF4-FFF2-40B4-BE49-F238E27FC236}">
                <a16:creationId xmlns:a16="http://schemas.microsoft.com/office/drawing/2014/main" id="{343AA5E2-BB03-3C73-E93A-BE629E2056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67" y="0"/>
            <a:ext cx="8526065" cy="5687219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059AA94-1C94-9A63-9119-4BE537CFAD71}"/>
              </a:ext>
            </a:extLst>
          </p:cNvPr>
          <p:cNvSpPr txBox="1"/>
          <p:nvPr/>
        </p:nvSpPr>
        <p:spPr>
          <a:xfrm>
            <a:off x="8972550" y="723900"/>
            <a:ext cx="23050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这是一张仰拍的顶光，但是咱们常青的地铁站好像没有这样的玻璃来透光，可以当一个备用方案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需要模特有动态，裙摆甩起来，小包也是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是照片增加活力</a:t>
            </a:r>
          </a:p>
        </p:txBody>
      </p:sp>
    </p:spTree>
    <p:extLst>
      <p:ext uri="{BB962C8B-B14F-4D97-AF65-F5344CB8AC3E}">
        <p14:creationId xmlns:p14="http://schemas.microsoft.com/office/powerpoint/2010/main" val="2848566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1CBE9-27D4-967E-1186-9889D5945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模糊的地铁&#10;&#10;AI 生成的内容可能不正确。">
            <a:extLst>
              <a:ext uri="{FF2B5EF4-FFF2-40B4-BE49-F238E27FC236}">
                <a16:creationId xmlns:a16="http://schemas.microsoft.com/office/drawing/2014/main" id="{16F1C90E-9AA2-4A4F-689E-A49CEB44B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06" y="0"/>
            <a:ext cx="6363588" cy="422016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D402A3D-B98C-5823-A853-CBAA0EBCB948}"/>
              </a:ext>
            </a:extLst>
          </p:cNvPr>
          <p:cNvSpPr txBox="1"/>
          <p:nvPr/>
        </p:nvSpPr>
        <p:spPr>
          <a:xfrm>
            <a:off x="7486650" y="685800"/>
            <a:ext cx="3733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这个电梯的视角可以尝试一下，但是需要等一个没有人的时间段，这张照片的引导线很强，能将视觉中心主动对焦到模特的身上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很有视觉冲击力，两边的阳光可以用</a:t>
            </a:r>
            <a:r>
              <a:rPr lang="en-US" altLang="zh-CN" dirty="0" err="1"/>
              <a:t>ps</a:t>
            </a:r>
            <a:r>
              <a:rPr lang="zh-CN" altLang="en-US" dirty="0"/>
              <a:t>的镜像模糊去做一种丁达尔光的感觉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8" name="墨迹 17">
                <a:extLst>
                  <a:ext uri="{FF2B5EF4-FFF2-40B4-BE49-F238E27FC236}">
                    <a16:creationId xmlns:a16="http://schemas.microsoft.com/office/drawing/2014/main" id="{1817595A-4609-C1BE-6AA6-0EEB8A479413}"/>
                  </a:ext>
                </a:extLst>
              </p14:cNvPr>
              <p14:cNvContentPartPr/>
              <p14:nvPr/>
            </p14:nvContentPartPr>
            <p14:xfrm>
              <a:off x="552120" y="380895"/>
              <a:ext cx="313560" cy="10080"/>
            </p14:xfrm>
          </p:contentPart>
        </mc:Choice>
        <mc:Fallback>
          <p:pic>
            <p:nvPicPr>
              <p:cNvPr id="18" name="墨迹 17">
                <a:extLst>
                  <a:ext uri="{FF2B5EF4-FFF2-40B4-BE49-F238E27FC236}">
                    <a16:creationId xmlns:a16="http://schemas.microsoft.com/office/drawing/2014/main" id="{1817595A-4609-C1BE-6AA6-0EEB8A4794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43480" y="372255"/>
                <a:ext cx="331200" cy="27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组合 32">
            <a:extLst>
              <a:ext uri="{FF2B5EF4-FFF2-40B4-BE49-F238E27FC236}">
                <a16:creationId xmlns:a16="http://schemas.microsoft.com/office/drawing/2014/main" id="{BCD08A73-E7A7-424D-7F57-AE278CAB998F}"/>
              </a:ext>
            </a:extLst>
          </p:cNvPr>
          <p:cNvGrpSpPr/>
          <p:nvPr/>
        </p:nvGrpSpPr>
        <p:grpSpPr>
          <a:xfrm>
            <a:off x="1485600" y="140415"/>
            <a:ext cx="5306040" cy="4068720"/>
            <a:chOff x="1485600" y="140415"/>
            <a:chExt cx="5306040" cy="40687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墨迹 4">
                  <a:extLst>
                    <a:ext uri="{FF2B5EF4-FFF2-40B4-BE49-F238E27FC236}">
                      <a16:creationId xmlns:a16="http://schemas.microsoft.com/office/drawing/2014/main" id="{E78614C5-1341-7317-6E00-F5841688DFD4}"/>
                    </a:ext>
                  </a:extLst>
                </p14:cNvPr>
                <p14:cNvContentPartPr/>
                <p14:nvPr/>
              </p14:nvContentPartPr>
              <p14:xfrm>
                <a:off x="1570920" y="3062895"/>
                <a:ext cx="442440" cy="1046160"/>
              </p14:xfrm>
            </p:contentPart>
          </mc:Choice>
          <mc:Fallback>
            <p:pic>
              <p:nvPicPr>
                <p:cNvPr id="5" name="墨迹 4">
                  <a:extLst>
                    <a:ext uri="{FF2B5EF4-FFF2-40B4-BE49-F238E27FC236}">
                      <a16:creationId xmlns:a16="http://schemas.microsoft.com/office/drawing/2014/main" id="{E78614C5-1341-7317-6E00-F5841688DFD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562280" y="3053895"/>
                  <a:ext cx="460080" cy="10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墨迹 5">
                  <a:extLst>
                    <a:ext uri="{FF2B5EF4-FFF2-40B4-BE49-F238E27FC236}">
                      <a16:creationId xmlns:a16="http://schemas.microsoft.com/office/drawing/2014/main" id="{200B5921-0999-26B8-EA8F-65044C54BF49}"/>
                    </a:ext>
                  </a:extLst>
                </p14:cNvPr>
                <p14:cNvContentPartPr/>
                <p14:nvPr/>
              </p14:nvContentPartPr>
              <p14:xfrm>
                <a:off x="1876200" y="2479335"/>
                <a:ext cx="1631520" cy="645120"/>
              </p14:xfrm>
            </p:contentPart>
          </mc:Choice>
          <mc:Fallback>
            <p:pic>
              <p:nvPicPr>
                <p:cNvPr id="6" name="墨迹 5">
                  <a:extLst>
                    <a:ext uri="{FF2B5EF4-FFF2-40B4-BE49-F238E27FC236}">
                      <a16:creationId xmlns:a16="http://schemas.microsoft.com/office/drawing/2014/main" id="{200B5921-0999-26B8-EA8F-65044C54BF49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867560" y="2470695"/>
                  <a:ext cx="1649160" cy="66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7" name="墨迹 6">
                  <a:extLst>
                    <a:ext uri="{FF2B5EF4-FFF2-40B4-BE49-F238E27FC236}">
                      <a16:creationId xmlns:a16="http://schemas.microsoft.com/office/drawing/2014/main" id="{E23E65B1-C835-406D-D105-5B2EEB721BED}"/>
                    </a:ext>
                  </a:extLst>
                </p14:cNvPr>
                <p14:cNvContentPartPr/>
                <p14:nvPr/>
              </p14:nvContentPartPr>
              <p14:xfrm>
                <a:off x="3219360" y="2423535"/>
                <a:ext cx="371880" cy="312480"/>
              </p14:xfrm>
            </p:contentPart>
          </mc:Choice>
          <mc:Fallback>
            <p:pic>
              <p:nvPicPr>
                <p:cNvPr id="7" name="墨迹 6">
                  <a:extLst>
                    <a:ext uri="{FF2B5EF4-FFF2-40B4-BE49-F238E27FC236}">
                      <a16:creationId xmlns:a16="http://schemas.microsoft.com/office/drawing/2014/main" id="{E23E65B1-C835-406D-D105-5B2EEB721BED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210720" y="2414895"/>
                  <a:ext cx="389520" cy="33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8" name="墨迹 7">
                  <a:extLst>
                    <a:ext uri="{FF2B5EF4-FFF2-40B4-BE49-F238E27FC236}">
                      <a16:creationId xmlns:a16="http://schemas.microsoft.com/office/drawing/2014/main" id="{09D648D6-EEF2-0BC2-09C3-03F3EABC8D7F}"/>
                    </a:ext>
                  </a:extLst>
                </p14:cNvPr>
                <p14:cNvContentPartPr/>
                <p14:nvPr/>
              </p14:nvContentPartPr>
              <p14:xfrm>
                <a:off x="4152840" y="2495175"/>
                <a:ext cx="1347480" cy="707760"/>
              </p14:xfrm>
            </p:contentPart>
          </mc:Choice>
          <mc:Fallback>
            <p:pic>
              <p:nvPicPr>
                <p:cNvPr id="8" name="墨迹 7">
                  <a:extLst>
                    <a:ext uri="{FF2B5EF4-FFF2-40B4-BE49-F238E27FC236}">
                      <a16:creationId xmlns:a16="http://schemas.microsoft.com/office/drawing/2014/main" id="{09D648D6-EEF2-0BC2-09C3-03F3EABC8D7F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144200" y="2486535"/>
                  <a:ext cx="1365120" cy="72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9" name="墨迹 8">
                  <a:extLst>
                    <a:ext uri="{FF2B5EF4-FFF2-40B4-BE49-F238E27FC236}">
                      <a16:creationId xmlns:a16="http://schemas.microsoft.com/office/drawing/2014/main" id="{D6ECEFB8-F48E-BBE9-77C1-EFF6111130C5}"/>
                    </a:ext>
                  </a:extLst>
                </p14:cNvPr>
                <p14:cNvContentPartPr/>
                <p14:nvPr/>
              </p14:nvContentPartPr>
              <p14:xfrm>
                <a:off x="5610120" y="3247935"/>
                <a:ext cx="528480" cy="890280"/>
              </p14:xfrm>
            </p:contentPart>
          </mc:Choice>
          <mc:Fallback>
            <p:pic>
              <p:nvPicPr>
                <p:cNvPr id="9" name="墨迹 8">
                  <a:extLst>
                    <a:ext uri="{FF2B5EF4-FFF2-40B4-BE49-F238E27FC236}">
                      <a16:creationId xmlns:a16="http://schemas.microsoft.com/office/drawing/2014/main" id="{D6ECEFB8-F48E-BBE9-77C1-EFF6111130C5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5601480" y="3239295"/>
                  <a:ext cx="546120" cy="90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1" name="墨迹 10">
                  <a:extLst>
                    <a:ext uri="{FF2B5EF4-FFF2-40B4-BE49-F238E27FC236}">
                      <a16:creationId xmlns:a16="http://schemas.microsoft.com/office/drawing/2014/main" id="{D0A782D8-4752-88D9-427C-58EB2CC91803}"/>
                    </a:ext>
                  </a:extLst>
                </p14:cNvPr>
                <p14:cNvContentPartPr/>
                <p14:nvPr/>
              </p14:nvContentPartPr>
              <p14:xfrm>
                <a:off x="4098480" y="2432535"/>
                <a:ext cx="226080" cy="294840"/>
              </p14:xfrm>
            </p:contentPart>
          </mc:Choice>
          <mc:Fallback>
            <p:pic>
              <p:nvPicPr>
                <p:cNvPr id="11" name="墨迹 10">
                  <a:extLst>
                    <a:ext uri="{FF2B5EF4-FFF2-40B4-BE49-F238E27FC236}">
                      <a16:creationId xmlns:a16="http://schemas.microsoft.com/office/drawing/2014/main" id="{D0A782D8-4752-88D9-427C-58EB2CC9180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089480" y="2423535"/>
                  <a:ext cx="24372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12" name="墨迹 11">
                  <a:extLst>
                    <a:ext uri="{FF2B5EF4-FFF2-40B4-BE49-F238E27FC236}">
                      <a16:creationId xmlns:a16="http://schemas.microsoft.com/office/drawing/2014/main" id="{BD77330A-F77A-8E70-8EEC-01C4F186730F}"/>
                    </a:ext>
                  </a:extLst>
                </p14:cNvPr>
                <p14:cNvContentPartPr/>
                <p14:nvPr/>
              </p14:nvContentPartPr>
              <p14:xfrm>
                <a:off x="5560440" y="3173415"/>
                <a:ext cx="135720" cy="212760"/>
              </p14:xfrm>
            </p:contentPart>
          </mc:Choice>
          <mc:Fallback>
            <p:pic>
              <p:nvPicPr>
                <p:cNvPr id="12" name="墨迹 11">
                  <a:extLst>
                    <a:ext uri="{FF2B5EF4-FFF2-40B4-BE49-F238E27FC236}">
                      <a16:creationId xmlns:a16="http://schemas.microsoft.com/office/drawing/2014/main" id="{BD77330A-F77A-8E70-8EEC-01C4F186730F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5551440" y="3164775"/>
                  <a:ext cx="15336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4" name="墨迹 13">
                  <a:extLst>
                    <a:ext uri="{FF2B5EF4-FFF2-40B4-BE49-F238E27FC236}">
                      <a16:creationId xmlns:a16="http://schemas.microsoft.com/office/drawing/2014/main" id="{5C0107FF-455E-05CC-2A67-CFA757B47D83}"/>
                    </a:ext>
                  </a:extLst>
                </p14:cNvPr>
                <p14:cNvContentPartPr/>
                <p14:nvPr/>
              </p14:nvContentPartPr>
              <p14:xfrm>
                <a:off x="1990680" y="3066855"/>
                <a:ext cx="33120" cy="166320"/>
              </p14:xfrm>
            </p:contentPart>
          </mc:Choice>
          <mc:Fallback>
            <p:pic>
              <p:nvPicPr>
                <p:cNvPr id="14" name="墨迹 13">
                  <a:extLst>
                    <a:ext uri="{FF2B5EF4-FFF2-40B4-BE49-F238E27FC236}">
                      <a16:creationId xmlns:a16="http://schemas.microsoft.com/office/drawing/2014/main" id="{5C0107FF-455E-05CC-2A67-CFA757B47D83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982040" y="3058215"/>
                  <a:ext cx="507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2" name="墨迹 21">
                  <a:extLst>
                    <a:ext uri="{FF2B5EF4-FFF2-40B4-BE49-F238E27FC236}">
                      <a16:creationId xmlns:a16="http://schemas.microsoft.com/office/drawing/2014/main" id="{A75F007E-525E-C8CB-8521-0C419B039631}"/>
                    </a:ext>
                  </a:extLst>
                </p14:cNvPr>
                <p14:cNvContentPartPr/>
                <p14:nvPr/>
              </p14:nvContentPartPr>
              <p14:xfrm>
                <a:off x="1485600" y="599775"/>
                <a:ext cx="1765440" cy="1292760"/>
              </p14:xfrm>
            </p:contentPart>
          </mc:Choice>
          <mc:Fallback>
            <p:pic>
              <p:nvPicPr>
                <p:cNvPr id="22" name="墨迹 21">
                  <a:extLst>
                    <a:ext uri="{FF2B5EF4-FFF2-40B4-BE49-F238E27FC236}">
                      <a16:creationId xmlns:a16="http://schemas.microsoft.com/office/drawing/2014/main" id="{A75F007E-525E-C8CB-8521-0C419B03963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476960" y="591135"/>
                  <a:ext cx="1783080" cy="13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3" name="墨迹 22">
                  <a:extLst>
                    <a:ext uri="{FF2B5EF4-FFF2-40B4-BE49-F238E27FC236}">
                      <a16:creationId xmlns:a16="http://schemas.microsoft.com/office/drawing/2014/main" id="{A27434C5-22A8-2D72-0A1D-730F93850FF2}"/>
                    </a:ext>
                  </a:extLst>
                </p14:cNvPr>
                <p14:cNvContentPartPr/>
                <p14:nvPr/>
              </p14:nvContentPartPr>
              <p14:xfrm>
                <a:off x="6718200" y="140415"/>
                <a:ext cx="73440" cy="316800"/>
              </p14:xfrm>
            </p:contentPart>
          </mc:Choice>
          <mc:Fallback>
            <p:pic>
              <p:nvPicPr>
                <p:cNvPr id="23" name="墨迹 22">
                  <a:extLst>
                    <a:ext uri="{FF2B5EF4-FFF2-40B4-BE49-F238E27FC236}">
                      <a16:creationId xmlns:a16="http://schemas.microsoft.com/office/drawing/2014/main" id="{A27434C5-22A8-2D72-0A1D-730F93850FF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6709200" y="131775"/>
                  <a:ext cx="9108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28" name="墨迹 27">
                  <a:extLst>
                    <a:ext uri="{FF2B5EF4-FFF2-40B4-BE49-F238E27FC236}">
                      <a16:creationId xmlns:a16="http://schemas.microsoft.com/office/drawing/2014/main" id="{3FF1A6A5-76E2-6D49-0422-8801DCD30463}"/>
                    </a:ext>
                  </a:extLst>
                </p14:cNvPr>
                <p14:cNvContentPartPr/>
                <p14:nvPr/>
              </p14:nvContentPartPr>
              <p14:xfrm>
                <a:off x="4198200" y="456855"/>
                <a:ext cx="2107440" cy="1540080"/>
              </p14:xfrm>
            </p:contentPart>
          </mc:Choice>
          <mc:Fallback>
            <p:pic>
              <p:nvPicPr>
                <p:cNvPr id="28" name="墨迹 27">
                  <a:extLst>
                    <a:ext uri="{FF2B5EF4-FFF2-40B4-BE49-F238E27FC236}">
                      <a16:creationId xmlns:a16="http://schemas.microsoft.com/office/drawing/2014/main" id="{3FF1A6A5-76E2-6D49-0422-8801DCD30463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189200" y="448215"/>
                  <a:ext cx="2125080" cy="155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29" name="墨迹 28">
                  <a:extLst>
                    <a:ext uri="{FF2B5EF4-FFF2-40B4-BE49-F238E27FC236}">
                      <a16:creationId xmlns:a16="http://schemas.microsoft.com/office/drawing/2014/main" id="{D53535EB-0175-16FD-6962-8EF3E6079CC2}"/>
                    </a:ext>
                  </a:extLst>
                </p14:cNvPr>
                <p14:cNvContentPartPr/>
                <p14:nvPr/>
              </p14:nvContentPartPr>
              <p14:xfrm>
                <a:off x="3125400" y="1819095"/>
                <a:ext cx="268200" cy="200520"/>
              </p14:xfrm>
            </p:contentPart>
          </mc:Choice>
          <mc:Fallback>
            <p:pic>
              <p:nvPicPr>
                <p:cNvPr id="29" name="墨迹 28">
                  <a:extLst>
                    <a:ext uri="{FF2B5EF4-FFF2-40B4-BE49-F238E27FC236}">
                      <a16:creationId xmlns:a16="http://schemas.microsoft.com/office/drawing/2014/main" id="{D53535EB-0175-16FD-6962-8EF3E6079CC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3116760" y="1810455"/>
                  <a:ext cx="2858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30" name="墨迹 29">
                  <a:extLst>
                    <a:ext uri="{FF2B5EF4-FFF2-40B4-BE49-F238E27FC236}">
                      <a16:creationId xmlns:a16="http://schemas.microsoft.com/office/drawing/2014/main" id="{92797941-21C9-FC5A-5777-C2A1A9975499}"/>
                    </a:ext>
                  </a:extLst>
                </p14:cNvPr>
                <p14:cNvContentPartPr/>
                <p14:nvPr/>
              </p14:nvContentPartPr>
              <p14:xfrm>
                <a:off x="4093440" y="1790295"/>
                <a:ext cx="330480" cy="309960"/>
              </p14:xfrm>
            </p:contentPart>
          </mc:Choice>
          <mc:Fallback>
            <p:pic>
              <p:nvPicPr>
                <p:cNvPr id="30" name="墨迹 29">
                  <a:extLst>
                    <a:ext uri="{FF2B5EF4-FFF2-40B4-BE49-F238E27FC236}">
                      <a16:creationId xmlns:a16="http://schemas.microsoft.com/office/drawing/2014/main" id="{92797941-21C9-FC5A-5777-C2A1A9975499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4084800" y="1781655"/>
                  <a:ext cx="34812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31" name="墨迹 30">
                  <a:extLst>
                    <a:ext uri="{FF2B5EF4-FFF2-40B4-BE49-F238E27FC236}">
                      <a16:creationId xmlns:a16="http://schemas.microsoft.com/office/drawing/2014/main" id="{CD8AEA7E-AE89-A2F6-A5F9-ADB12C52B715}"/>
                    </a:ext>
                  </a:extLst>
                </p14:cNvPr>
                <p14:cNvContentPartPr/>
                <p14:nvPr/>
              </p14:nvContentPartPr>
              <p14:xfrm>
                <a:off x="3770880" y="2533335"/>
                <a:ext cx="68400" cy="1675800"/>
              </p14:xfrm>
            </p:contentPart>
          </mc:Choice>
          <mc:Fallback>
            <p:pic>
              <p:nvPicPr>
                <p:cNvPr id="31" name="墨迹 30">
                  <a:extLst>
                    <a:ext uri="{FF2B5EF4-FFF2-40B4-BE49-F238E27FC236}">
                      <a16:creationId xmlns:a16="http://schemas.microsoft.com/office/drawing/2014/main" id="{CD8AEA7E-AE89-A2F6-A5F9-ADB12C52B715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3761880" y="2524695"/>
                  <a:ext cx="86040" cy="169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3">
              <p14:nvContentPartPr>
                <p14:cNvPr id="32" name="墨迹 31">
                  <a:extLst>
                    <a:ext uri="{FF2B5EF4-FFF2-40B4-BE49-F238E27FC236}">
                      <a16:creationId xmlns:a16="http://schemas.microsoft.com/office/drawing/2014/main" id="{C8483A99-1AD5-364C-0896-4B4D79FB0CE3}"/>
                    </a:ext>
                  </a:extLst>
                </p14:cNvPr>
                <p14:cNvContentPartPr/>
                <p14:nvPr/>
              </p14:nvContentPartPr>
              <p14:xfrm>
                <a:off x="3642360" y="2388975"/>
                <a:ext cx="347400" cy="460440"/>
              </p14:xfrm>
            </p:contentPart>
          </mc:Choice>
          <mc:Fallback>
            <p:pic>
              <p:nvPicPr>
                <p:cNvPr id="32" name="墨迹 31">
                  <a:extLst>
                    <a:ext uri="{FF2B5EF4-FFF2-40B4-BE49-F238E27FC236}">
                      <a16:creationId xmlns:a16="http://schemas.microsoft.com/office/drawing/2014/main" id="{C8483A99-1AD5-364C-0896-4B4D79FB0CE3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633360" y="2379975"/>
                  <a:ext cx="365040" cy="478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719453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CDAF6-40C4-3667-92C2-10319016B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女人在打电话&#10;&#10;AI 生成的内容可能不正确。">
            <a:extLst>
              <a:ext uri="{FF2B5EF4-FFF2-40B4-BE49-F238E27FC236}">
                <a16:creationId xmlns:a16="http://schemas.microsoft.com/office/drawing/2014/main" id="{F8C220F9-A57F-F110-463A-DFC5CF04E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54" y="457003"/>
            <a:ext cx="6382641" cy="281979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E52C419-F8D8-23DC-F145-DE0047E86DB5}"/>
              </a:ext>
            </a:extLst>
          </p:cNvPr>
          <p:cNvSpPr txBox="1"/>
          <p:nvPr/>
        </p:nvSpPr>
        <p:spPr>
          <a:xfrm>
            <a:off x="3214687" y="3581204"/>
            <a:ext cx="576262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这张应该是在车上拍的吧，需要一面镜子来实现镜中画的画面，脸上可以模糊增加曝光，而镜子中的自己稍微清晰，镜中的画面也和现实产生了联动，感觉这种拍摄手段很特殊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感觉可以尝试一下侧重点，把实体的那一边面积减少适当增大镜中的自己，可能效果会更好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9BD97420-2E43-2292-CED1-C671D43601B7}"/>
                  </a:ext>
                </a:extLst>
              </p14:cNvPr>
              <p14:cNvContentPartPr/>
              <p14:nvPr/>
            </p14:nvContentPartPr>
            <p14:xfrm>
              <a:off x="4995600" y="1447575"/>
              <a:ext cx="462240" cy="14724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9BD97420-2E43-2292-CED1-C671D43601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86600" y="1438935"/>
                <a:ext cx="479880" cy="16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B60E9913-E267-DEAD-E454-10B21C24C451}"/>
                  </a:ext>
                </a:extLst>
              </p14:cNvPr>
              <p14:cNvContentPartPr/>
              <p14:nvPr/>
            </p14:nvContentPartPr>
            <p14:xfrm>
              <a:off x="4923960" y="1428495"/>
              <a:ext cx="152280" cy="20124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B60E9913-E267-DEAD-E454-10B21C24C45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14960" y="1419855"/>
                <a:ext cx="169920" cy="218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2" name="组合 11">
            <a:extLst>
              <a:ext uri="{FF2B5EF4-FFF2-40B4-BE49-F238E27FC236}">
                <a16:creationId xmlns:a16="http://schemas.microsoft.com/office/drawing/2014/main" id="{0B5672BF-2844-16CB-81CF-C02DDDD5AA0B}"/>
              </a:ext>
            </a:extLst>
          </p:cNvPr>
          <p:cNvGrpSpPr/>
          <p:nvPr/>
        </p:nvGrpSpPr>
        <p:grpSpPr>
          <a:xfrm>
            <a:off x="3781320" y="2255775"/>
            <a:ext cx="804600" cy="1030320"/>
            <a:chOff x="3781320" y="2255775"/>
            <a:chExt cx="804600" cy="103032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10" name="墨迹 9">
                  <a:extLst>
                    <a:ext uri="{FF2B5EF4-FFF2-40B4-BE49-F238E27FC236}">
                      <a16:creationId xmlns:a16="http://schemas.microsoft.com/office/drawing/2014/main" id="{0D135B8D-B5F7-16B9-8F2C-9DE6C4A5E81F}"/>
                    </a:ext>
                  </a:extLst>
                </p14:cNvPr>
                <p14:cNvContentPartPr/>
                <p14:nvPr/>
              </p14:nvContentPartPr>
              <p14:xfrm>
                <a:off x="3781320" y="2405175"/>
                <a:ext cx="632880" cy="880920"/>
              </p14:xfrm>
            </p:contentPart>
          </mc:Choice>
          <mc:Fallback>
            <p:pic>
              <p:nvPicPr>
                <p:cNvPr id="10" name="墨迹 9">
                  <a:extLst>
                    <a:ext uri="{FF2B5EF4-FFF2-40B4-BE49-F238E27FC236}">
                      <a16:creationId xmlns:a16="http://schemas.microsoft.com/office/drawing/2014/main" id="{0D135B8D-B5F7-16B9-8F2C-9DE6C4A5E81F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772680" y="2396535"/>
                  <a:ext cx="650520" cy="89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1" name="墨迹 10">
                  <a:extLst>
                    <a:ext uri="{FF2B5EF4-FFF2-40B4-BE49-F238E27FC236}">
                      <a16:creationId xmlns:a16="http://schemas.microsoft.com/office/drawing/2014/main" id="{3D95B459-5764-9484-B238-27489A19BBCE}"/>
                    </a:ext>
                  </a:extLst>
                </p14:cNvPr>
                <p14:cNvContentPartPr/>
                <p14:nvPr/>
              </p14:nvContentPartPr>
              <p14:xfrm>
                <a:off x="4057440" y="2255775"/>
                <a:ext cx="528480" cy="486720"/>
              </p14:xfrm>
            </p:contentPart>
          </mc:Choice>
          <mc:Fallback>
            <p:pic>
              <p:nvPicPr>
                <p:cNvPr id="11" name="墨迹 10">
                  <a:extLst>
                    <a:ext uri="{FF2B5EF4-FFF2-40B4-BE49-F238E27FC236}">
                      <a16:creationId xmlns:a16="http://schemas.microsoft.com/office/drawing/2014/main" id="{3D95B459-5764-9484-B238-27489A19BBC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048800" y="2246775"/>
                  <a:ext cx="546120" cy="50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6" name="墨迹 15">
                <a:extLst>
                  <a:ext uri="{FF2B5EF4-FFF2-40B4-BE49-F238E27FC236}">
                    <a16:creationId xmlns:a16="http://schemas.microsoft.com/office/drawing/2014/main" id="{08377A17-A286-BE43-B71B-318BD17218C7}"/>
                  </a:ext>
                </a:extLst>
              </p14:cNvPr>
              <p14:cNvContentPartPr/>
              <p14:nvPr/>
            </p14:nvContentPartPr>
            <p14:xfrm>
              <a:off x="2266800" y="352095"/>
              <a:ext cx="124560" cy="3142800"/>
            </p14:xfrm>
          </p:contentPart>
        </mc:Choice>
        <mc:Fallback>
          <p:pic>
            <p:nvPicPr>
              <p:cNvPr id="16" name="墨迹 15">
                <a:extLst>
                  <a:ext uri="{FF2B5EF4-FFF2-40B4-BE49-F238E27FC236}">
                    <a16:creationId xmlns:a16="http://schemas.microsoft.com/office/drawing/2014/main" id="{08377A17-A286-BE43-B71B-318BD17218C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258160" y="343455"/>
                <a:ext cx="142200" cy="3160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2483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E5A68-C0BC-BD87-2606-5312254FB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人, 女人, 男人, 前&#10;&#10;AI 生成的内容可能不正确。">
            <a:extLst>
              <a:ext uri="{FF2B5EF4-FFF2-40B4-BE49-F238E27FC236}">
                <a16:creationId xmlns:a16="http://schemas.microsoft.com/office/drawing/2014/main" id="{C0B8F02E-6480-B4B7-FFC7-B286255BB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044" y="3309744"/>
            <a:ext cx="6354062" cy="2772162"/>
          </a:xfrm>
          <a:prstGeom prst="rect">
            <a:avLst/>
          </a:prstGeom>
        </p:spPr>
      </p:pic>
      <p:pic>
        <p:nvPicPr>
          <p:cNvPr id="5" name="图片 4" descr="图片包含 围栏, 桌子, 椅子, 看着&#10;&#10;AI 生成的内容可能不正确。">
            <a:extLst>
              <a:ext uri="{FF2B5EF4-FFF2-40B4-BE49-F238E27FC236}">
                <a16:creationId xmlns:a16="http://schemas.microsoft.com/office/drawing/2014/main" id="{B27189D1-BF08-159D-45D8-EA3738402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57" y="266510"/>
            <a:ext cx="6344535" cy="272453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墨迹 6">
                <a:extLst>
                  <a:ext uri="{FF2B5EF4-FFF2-40B4-BE49-F238E27FC236}">
                    <a16:creationId xmlns:a16="http://schemas.microsoft.com/office/drawing/2014/main" id="{2B84090B-4012-9E0A-4F23-42A1F762551C}"/>
                  </a:ext>
                </a:extLst>
              </p14:cNvPr>
              <p14:cNvContentPartPr/>
              <p14:nvPr/>
            </p14:nvContentPartPr>
            <p14:xfrm>
              <a:off x="276000" y="1094775"/>
              <a:ext cx="5489640" cy="1035000"/>
            </p14:xfrm>
          </p:contentPart>
        </mc:Choice>
        <mc:Fallback>
          <p:pic>
            <p:nvPicPr>
              <p:cNvPr id="7" name="墨迹 6">
                <a:extLst>
                  <a:ext uri="{FF2B5EF4-FFF2-40B4-BE49-F238E27FC236}">
                    <a16:creationId xmlns:a16="http://schemas.microsoft.com/office/drawing/2014/main" id="{2B84090B-4012-9E0A-4F23-42A1F762551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7360" y="1086135"/>
                <a:ext cx="5507280" cy="10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D2819EE8-2FC5-359A-1378-236CDE5F07E7}"/>
                  </a:ext>
                </a:extLst>
              </p14:cNvPr>
              <p14:cNvContentPartPr/>
              <p14:nvPr/>
            </p14:nvContentPartPr>
            <p14:xfrm>
              <a:off x="5181360" y="3686055"/>
              <a:ext cx="5886000" cy="2119320"/>
            </p14:xfrm>
          </p:contentPart>
        </mc:Choice>
        <mc:Fallback>
          <p:pic>
            <p:nvPicPr>
              <p:cNvPr id="10" name="墨迹 9">
                <a:extLst>
                  <a:ext uri="{FF2B5EF4-FFF2-40B4-BE49-F238E27FC236}">
                    <a16:creationId xmlns:a16="http://schemas.microsoft.com/office/drawing/2014/main" id="{D2819EE8-2FC5-359A-1378-236CDE5F07E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72720" y="3677415"/>
                <a:ext cx="5903640" cy="213696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文本框 10">
            <a:extLst>
              <a:ext uri="{FF2B5EF4-FFF2-40B4-BE49-F238E27FC236}">
                <a16:creationId xmlns:a16="http://schemas.microsoft.com/office/drawing/2014/main" id="{38CD5EC7-1984-BB90-7E52-0C10FFBAC8D9}"/>
              </a:ext>
            </a:extLst>
          </p:cNvPr>
          <p:cNvSpPr txBox="1"/>
          <p:nvPr/>
        </p:nvSpPr>
        <p:spPr>
          <a:xfrm>
            <a:off x="7210425" y="657225"/>
            <a:ext cx="2914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这两张照片都运用了冷暖色调的对比增强画面的视觉冲击力，用栏杆的引导线来分割冷与暖，但是也不知道在地铁站能不能找到这个场景，需要寻找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暂当备用方案</a:t>
            </a:r>
          </a:p>
        </p:txBody>
      </p:sp>
    </p:spTree>
    <p:extLst>
      <p:ext uri="{BB962C8B-B14F-4D97-AF65-F5344CB8AC3E}">
        <p14:creationId xmlns:p14="http://schemas.microsoft.com/office/powerpoint/2010/main" val="27362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126AC-0A4B-317B-C592-D2FB18C3B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女人站在镜子前&#10;&#10;AI 生成的内容可能不正确。">
            <a:extLst>
              <a:ext uri="{FF2B5EF4-FFF2-40B4-BE49-F238E27FC236}">
                <a16:creationId xmlns:a16="http://schemas.microsoft.com/office/drawing/2014/main" id="{1C3C3CEA-0D17-454C-BCD5-3B698554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50"/>
            <a:ext cx="6382641" cy="273405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E42293E-CD0D-1F40-0545-073FF4340D87}"/>
              </a:ext>
            </a:extLst>
          </p:cNvPr>
          <p:cNvSpPr txBox="1"/>
          <p:nvPr/>
        </p:nvSpPr>
        <p:spPr>
          <a:xfrm>
            <a:off x="2428875" y="3686175"/>
            <a:ext cx="5953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这个和电梯那张的引导线构图一样，但是一个是俯拍一个为仰拍，用栏杆来做引导，感觉这张构图有一点紧促，摄影可以稍微拉远距离，模特也别用身体太靠近栏杆会有视觉遮挡，引导线并没有上去</a:t>
            </a:r>
          </a:p>
        </p:txBody>
      </p:sp>
      <p:pic>
        <p:nvPicPr>
          <p:cNvPr id="35" name="图片 34" descr="图片包含 人, 男人, 站, 前&#10;&#10;AI 生成的内容可能不正确。">
            <a:extLst>
              <a:ext uri="{FF2B5EF4-FFF2-40B4-BE49-F238E27FC236}">
                <a16:creationId xmlns:a16="http://schemas.microsoft.com/office/drawing/2014/main" id="{D7E84CF9-E857-3B3E-3E48-ED0C16553F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5" y="63350"/>
            <a:ext cx="5953125" cy="365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308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C6195-9A7E-899A-C608-E743CFE6C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女人站在街道上&#10;&#10;AI 生成的内容可能不正确。">
            <a:extLst>
              <a:ext uri="{FF2B5EF4-FFF2-40B4-BE49-F238E27FC236}">
                <a16:creationId xmlns:a16="http://schemas.microsoft.com/office/drawing/2014/main" id="{99C408E7-AB6F-E938-F75A-805CB2532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07" y="0"/>
            <a:ext cx="5295014" cy="6858000"/>
          </a:xfrm>
          <a:prstGeom prst="rect">
            <a:avLst/>
          </a:prstGeom>
        </p:spPr>
      </p:pic>
      <p:pic>
        <p:nvPicPr>
          <p:cNvPr id="8" name="图片 7" descr="女人拿着手机&#10;&#10;AI 生成的内容可能不正确。">
            <a:extLst>
              <a:ext uri="{FF2B5EF4-FFF2-40B4-BE49-F238E27FC236}">
                <a16:creationId xmlns:a16="http://schemas.microsoft.com/office/drawing/2014/main" id="{532D373F-79B6-A21C-8209-0A0F7D0197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301" y="0"/>
            <a:ext cx="5279699" cy="685800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72BEBA6-B818-1B03-DB87-7B4373BE7C68}"/>
              </a:ext>
            </a:extLst>
          </p:cNvPr>
          <p:cNvSpPr txBox="1"/>
          <p:nvPr/>
        </p:nvSpPr>
        <p:spPr>
          <a:xfrm>
            <a:off x="5348669" y="17160"/>
            <a:ext cx="1438275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这两张都是运用了大光圈，将背景虚化少有的几张纯人像图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其中的动作可以学习</a:t>
            </a:r>
            <a:endParaRPr lang="en-US" altLang="zh-CN" dirty="0"/>
          </a:p>
          <a:p>
            <a:r>
              <a:rPr lang="zh-CN" altLang="en-US" dirty="0"/>
              <a:t>但是手指露全会好一些避免断指错觉、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且看蓝线</a:t>
            </a:r>
            <a:endParaRPr lang="en-US" altLang="zh-CN" dirty="0"/>
          </a:p>
          <a:p>
            <a:r>
              <a:rPr lang="zh-CN" altLang="en-US" dirty="0"/>
              <a:t>用手去扶发丝头可以稍微在歪一点，加大头线和胸线错开的距离</a:t>
            </a: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71DB6B4-2255-9458-1BFB-A6AB3C9AB02A}"/>
              </a:ext>
            </a:extLst>
          </p:cNvPr>
          <p:cNvGrpSpPr/>
          <p:nvPr/>
        </p:nvGrpSpPr>
        <p:grpSpPr>
          <a:xfrm>
            <a:off x="3124020" y="673935"/>
            <a:ext cx="1011600" cy="490680"/>
            <a:chOff x="3124020" y="673935"/>
            <a:chExt cx="1011600" cy="4906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11" name="墨迹 10">
                  <a:extLst>
                    <a:ext uri="{FF2B5EF4-FFF2-40B4-BE49-F238E27FC236}">
                      <a16:creationId xmlns:a16="http://schemas.microsoft.com/office/drawing/2014/main" id="{8B145405-FFFC-8AC3-B864-7E86DB2E3BA8}"/>
                    </a:ext>
                  </a:extLst>
                </p14:cNvPr>
                <p14:cNvContentPartPr/>
                <p14:nvPr/>
              </p14:nvContentPartPr>
              <p14:xfrm>
                <a:off x="3124020" y="673935"/>
                <a:ext cx="958320" cy="297360"/>
              </p14:xfrm>
            </p:contentPart>
          </mc:Choice>
          <mc:Fallback>
            <p:pic>
              <p:nvPicPr>
                <p:cNvPr id="11" name="墨迹 10">
                  <a:extLst>
                    <a:ext uri="{FF2B5EF4-FFF2-40B4-BE49-F238E27FC236}">
                      <a16:creationId xmlns:a16="http://schemas.microsoft.com/office/drawing/2014/main" id="{8B145405-FFFC-8AC3-B864-7E86DB2E3BA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115380" y="664935"/>
                  <a:ext cx="975960" cy="31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12" name="墨迹 11">
                  <a:extLst>
                    <a:ext uri="{FF2B5EF4-FFF2-40B4-BE49-F238E27FC236}">
                      <a16:creationId xmlns:a16="http://schemas.microsoft.com/office/drawing/2014/main" id="{2A66DA38-C8AC-FAB8-A425-7A39919E080A}"/>
                    </a:ext>
                  </a:extLst>
                </p14:cNvPr>
                <p14:cNvContentPartPr/>
                <p14:nvPr/>
              </p14:nvContentPartPr>
              <p14:xfrm>
                <a:off x="3991620" y="828375"/>
                <a:ext cx="144000" cy="336240"/>
              </p14:xfrm>
            </p:contentPart>
          </mc:Choice>
          <mc:Fallback>
            <p:pic>
              <p:nvPicPr>
                <p:cNvPr id="12" name="墨迹 11">
                  <a:extLst>
                    <a:ext uri="{FF2B5EF4-FFF2-40B4-BE49-F238E27FC236}">
                      <a16:creationId xmlns:a16="http://schemas.microsoft.com/office/drawing/2014/main" id="{2A66DA38-C8AC-FAB8-A425-7A39919E080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982620" y="819735"/>
                  <a:ext cx="161640" cy="353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5" name="墨迹 14">
                <a:extLst>
                  <a:ext uri="{FF2B5EF4-FFF2-40B4-BE49-F238E27FC236}">
                    <a16:creationId xmlns:a16="http://schemas.microsoft.com/office/drawing/2014/main" id="{D4E0E2CE-A3A3-A6BC-CC2A-9E931591FF00}"/>
                  </a:ext>
                </a:extLst>
              </p14:cNvPr>
              <p14:cNvContentPartPr/>
              <p14:nvPr/>
            </p14:nvContentPartPr>
            <p14:xfrm>
              <a:off x="2857620" y="1352175"/>
              <a:ext cx="561960" cy="1276200"/>
            </p14:xfrm>
          </p:contentPart>
        </mc:Choice>
        <mc:Fallback>
          <p:pic>
            <p:nvPicPr>
              <p:cNvPr id="15" name="墨迹 14">
                <a:extLst>
                  <a:ext uri="{FF2B5EF4-FFF2-40B4-BE49-F238E27FC236}">
                    <a16:creationId xmlns:a16="http://schemas.microsoft.com/office/drawing/2014/main" id="{D4E0E2CE-A3A3-A6BC-CC2A-9E931591FF0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848980" y="1343535"/>
                <a:ext cx="579600" cy="1293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" name="组合 32">
            <a:extLst>
              <a:ext uri="{FF2B5EF4-FFF2-40B4-BE49-F238E27FC236}">
                <a16:creationId xmlns:a16="http://schemas.microsoft.com/office/drawing/2014/main" id="{D7EBE303-6932-5F13-6739-38EE93F4B573}"/>
              </a:ext>
            </a:extLst>
          </p:cNvPr>
          <p:cNvGrpSpPr/>
          <p:nvPr/>
        </p:nvGrpSpPr>
        <p:grpSpPr>
          <a:xfrm>
            <a:off x="3916380" y="1590495"/>
            <a:ext cx="817920" cy="1544040"/>
            <a:chOff x="3916380" y="1590495"/>
            <a:chExt cx="817920" cy="1544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0">
              <p14:nvContentPartPr>
                <p14:cNvPr id="16" name="墨迹 15">
                  <a:extLst>
                    <a:ext uri="{FF2B5EF4-FFF2-40B4-BE49-F238E27FC236}">
                      <a16:creationId xmlns:a16="http://schemas.microsoft.com/office/drawing/2014/main" id="{CA23E00A-B5DD-82D2-0993-28B650FBF391}"/>
                    </a:ext>
                  </a:extLst>
                </p14:cNvPr>
                <p14:cNvContentPartPr/>
                <p14:nvPr/>
              </p14:nvContentPartPr>
              <p14:xfrm>
                <a:off x="4139220" y="2462415"/>
                <a:ext cx="80640" cy="509400"/>
              </p14:xfrm>
            </p:contentPart>
          </mc:Choice>
          <mc:Fallback>
            <p:pic>
              <p:nvPicPr>
                <p:cNvPr id="16" name="墨迹 15">
                  <a:extLst>
                    <a:ext uri="{FF2B5EF4-FFF2-40B4-BE49-F238E27FC236}">
                      <a16:creationId xmlns:a16="http://schemas.microsoft.com/office/drawing/2014/main" id="{CA23E00A-B5DD-82D2-0993-28B650FBF39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4130220" y="2453415"/>
                  <a:ext cx="98280" cy="52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2">
              <p14:nvContentPartPr>
                <p14:cNvPr id="17" name="墨迹 16">
                  <a:extLst>
                    <a:ext uri="{FF2B5EF4-FFF2-40B4-BE49-F238E27FC236}">
                      <a16:creationId xmlns:a16="http://schemas.microsoft.com/office/drawing/2014/main" id="{470574BB-2A4A-D1EE-9D16-9EBD1F3C311A}"/>
                    </a:ext>
                  </a:extLst>
                </p14:cNvPr>
                <p14:cNvContentPartPr/>
                <p14:nvPr/>
              </p14:nvContentPartPr>
              <p14:xfrm>
                <a:off x="3971820" y="2332815"/>
                <a:ext cx="662400" cy="191520"/>
              </p14:xfrm>
            </p:contentPart>
          </mc:Choice>
          <mc:Fallback>
            <p:pic>
              <p:nvPicPr>
                <p:cNvPr id="17" name="墨迹 16">
                  <a:extLst>
                    <a:ext uri="{FF2B5EF4-FFF2-40B4-BE49-F238E27FC236}">
                      <a16:creationId xmlns:a16="http://schemas.microsoft.com/office/drawing/2014/main" id="{470574BB-2A4A-D1EE-9D16-9EBD1F3C311A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3963180" y="2324175"/>
                  <a:ext cx="6800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4">
              <p14:nvContentPartPr>
                <p14:cNvPr id="19" name="墨迹 18">
                  <a:extLst>
                    <a:ext uri="{FF2B5EF4-FFF2-40B4-BE49-F238E27FC236}">
                      <a16:creationId xmlns:a16="http://schemas.microsoft.com/office/drawing/2014/main" id="{6EF17600-4F75-C6FB-2679-3B275B7EF2F3}"/>
                    </a:ext>
                  </a:extLst>
                </p14:cNvPr>
                <p14:cNvContentPartPr/>
                <p14:nvPr/>
              </p14:nvContentPartPr>
              <p14:xfrm>
                <a:off x="4573740" y="2381055"/>
                <a:ext cx="160560" cy="753480"/>
              </p14:xfrm>
            </p:contentPart>
          </mc:Choice>
          <mc:Fallback>
            <p:pic>
              <p:nvPicPr>
                <p:cNvPr id="19" name="墨迹 18">
                  <a:extLst>
                    <a:ext uri="{FF2B5EF4-FFF2-40B4-BE49-F238E27FC236}">
                      <a16:creationId xmlns:a16="http://schemas.microsoft.com/office/drawing/2014/main" id="{6EF17600-4F75-C6FB-2679-3B275B7EF2F3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4564740" y="2372415"/>
                  <a:ext cx="178200" cy="77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6">
              <p14:nvContentPartPr>
                <p14:cNvPr id="21" name="墨迹 20">
                  <a:extLst>
                    <a:ext uri="{FF2B5EF4-FFF2-40B4-BE49-F238E27FC236}">
                      <a16:creationId xmlns:a16="http://schemas.microsoft.com/office/drawing/2014/main" id="{1C18627B-4AA1-D745-CE72-46243D657FD4}"/>
                    </a:ext>
                  </a:extLst>
                </p14:cNvPr>
                <p14:cNvContentPartPr/>
                <p14:nvPr/>
              </p14:nvContentPartPr>
              <p14:xfrm>
                <a:off x="4228860" y="2996655"/>
                <a:ext cx="396000" cy="79920"/>
              </p14:xfrm>
            </p:contentPart>
          </mc:Choice>
          <mc:Fallback>
            <p:pic>
              <p:nvPicPr>
                <p:cNvPr id="21" name="墨迹 20">
                  <a:extLst>
                    <a:ext uri="{FF2B5EF4-FFF2-40B4-BE49-F238E27FC236}">
                      <a16:creationId xmlns:a16="http://schemas.microsoft.com/office/drawing/2014/main" id="{1C18627B-4AA1-D745-CE72-46243D657FD4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4220220" y="2987655"/>
                  <a:ext cx="41364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8">
              <p14:nvContentPartPr>
                <p14:cNvPr id="24" name="墨迹 23">
                  <a:extLst>
                    <a:ext uri="{FF2B5EF4-FFF2-40B4-BE49-F238E27FC236}">
                      <a16:creationId xmlns:a16="http://schemas.microsoft.com/office/drawing/2014/main" id="{4B689C6F-4D2D-0DB9-354C-0E4FFADDA3BA}"/>
                    </a:ext>
                  </a:extLst>
                </p14:cNvPr>
                <p14:cNvContentPartPr/>
                <p14:nvPr/>
              </p14:nvContentPartPr>
              <p14:xfrm>
                <a:off x="3916380" y="1884975"/>
                <a:ext cx="208080" cy="601200"/>
              </p14:xfrm>
            </p:contentPart>
          </mc:Choice>
          <mc:Fallback>
            <p:pic>
              <p:nvPicPr>
                <p:cNvPr id="24" name="墨迹 23">
                  <a:extLst>
                    <a:ext uri="{FF2B5EF4-FFF2-40B4-BE49-F238E27FC236}">
                      <a16:creationId xmlns:a16="http://schemas.microsoft.com/office/drawing/2014/main" id="{4B689C6F-4D2D-0DB9-354C-0E4FFADDA3BA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3907380" y="1876335"/>
                  <a:ext cx="225720" cy="61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0">
              <p14:nvContentPartPr>
                <p14:cNvPr id="26" name="墨迹 25">
                  <a:extLst>
                    <a:ext uri="{FF2B5EF4-FFF2-40B4-BE49-F238E27FC236}">
                      <a16:creationId xmlns:a16="http://schemas.microsoft.com/office/drawing/2014/main" id="{BED495C5-1F0F-68E2-B4A5-0C8F764D964A}"/>
                    </a:ext>
                  </a:extLst>
                </p14:cNvPr>
                <p14:cNvContentPartPr/>
                <p14:nvPr/>
              </p14:nvContentPartPr>
              <p14:xfrm>
                <a:off x="4643940" y="2204655"/>
                <a:ext cx="42480" cy="176760"/>
              </p14:xfrm>
            </p:contentPart>
          </mc:Choice>
          <mc:Fallback>
            <p:pic>
              <p:nvPicPr>
                <p:cNvPr id="26" name="墨迹 25">
                  <a:extLst>
                    <a:ext uri="{FF2B5EF4-FFF2-40B4-BE49-F238E27FC236}">
                      <a16:creationId xmlns:a16="http://schemas.microsoft.com/office/drawing/2014/main" id="{BED495C5-1F0F-68E2-B4A5-0C8F764D964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635300" y="2196015"/>
                  <a:ext cx="601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2">
              <p14:nvContentPartPr>
                <p14:cNvPr id="27" name="墨迹 26">
                  <a:extLst>
                    <a:ext uri="{FF2B5EF4-FFF2-40B4-BE49-F238E27FC236}">
                      <a16:creationId xmlns:a16="http://schemas.microsoft.com/office/drawing/2014/main" id="{186D7ED5-AD38-D218-A5D2-E408E2FAA651}"/>
                    </a:ext>
                  </a:extLst>
                </p14:cNvPr>
                <p14:cNvContentPartPr/>
                <p14:nvPr/>
              </p14:nvContentPartPr>
              <p14:xfrm>
                <a:off x="4316340" y="1694175"/>
                <a:ext cx="322560" cy="506160"/>
              </p14:xfrm>
            </p:contentPart>
          </mc:Choice>
          <mc:Fallback>
            <p:pic>
              <p:nvPicPr>
                <p:cNvPr id="27" name="墨迹 26">
                  <a:extLst>
                    <a:ext uri="{FF2B5EF4-FFF2-40B4-BE49-F238E27FC236}">
                      <a16:creationId xmlns:a16="http://schemas.microsoft.com/office/drawing/2014/main" id="{186D7ED5-AD38-D218-A5D2-E408E2FAA651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4307700" y="1685175"/>
                  <a:ext cx="340200" cy="52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4">
              <p14:nvContentPartPr>
                <p14:cNvPr id="28" name="墨迹 27">
                  <a:extLst>
                    <a:ext uri="{FF2B5EF4-FFF2-40B4-BE49-F238E27FC236}">
                      <a16:creationId xmlns:a16="http://schemas.microsoft.com/office/drawing/2014/main" id="{B39333AB-3D6E-1DE6-6E08-B0C76015BAD9}"/>
                    </a:ext>
                  </a:extLst>
                </p14:cNvPr>
                <p14:cNvContentPartPr/>
                <p14:nvPr/>
              </p14:nvContentPartPr>
              <p14:xfrm>
                <a:off x="3943740" y="1590495"/>
                <a:ext cx="504720" cy="295560"/>
              </p14:xfrm>
            </p:contentPart>
          </mc:Choice>
          <mc:Fallback>
            <p:pic>
              <p:nvPicPr>
                <p:cNvPr id="28" name="墨迹 27">
                  <a:extLst>
                    <a:ext uri="{FF2B5EF4-FFF2-40B4-BE49-F238E27FC236}">
                      <a16:creationId xmlns:a16="http://schemas.microsoft.com/office/drawing/2014/main" id="{B39333AB-3D6E-1DE6-6E08-B0C76015BAD9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3934740" y="1581855"/>
                  <a:ext cx="52236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6">
              <p14:nvContentPartPr>
                <p14:cNvPr id="30" name="墨迹 29">
                  <a:extLst>
                    <a:ext uri="{FF2B5EF4-FFF2-40B4-BE49-F238E27FC236}">
                      <a16:creationId xmlns:a16="http://schemas.microsoft.com/office/drawing/2014/main" id="{32A17B14-C646-3680-26C3-30A20BDADCD7}"/>
                    </a:ext>
                  </a:extLst>
                </p14:cNvPr>
                <p14:cNvContentPartPr/>
                <p14:nvPr/>
              </p14:nvContentPartPr>
              <p14:xfrm>
                <a:off x="4085940" y="1876335"/>
                <a:ext cx="238320" cy="599400"/>
              </p14:xfrm>
            </p:contentPart>
          </mc:Choice>
          <mc:Fallback>
            <p:pic>
              <p:nvPicPr>
                <p:cNvPr id="30" name="墨迹 29">
                  <a:extLst>
                    <a:ext uri="{FF2B5EF4-FFF2-40B4-BE49-F238E27FC236}">
                      <a16:creationId xmlns:a16="http://schemas.microsoft.com/office/drawing/2014/main" id="{32A17B14-C646-3680-26C3-30A20BDADCD7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077300" y="1867695"/>
                  <a:ext cx="255960" cy="61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8">
              <p14:nvContentPartPr>
                <p14:cNvPr id="31" name="墨迹 30">
                  <a:extLst>
                    <a:ext uri="{FF2B5EF4-FFF2-40B4-BE49-F238E27FC236}">
                      <a16:creationId xmlns:a16="http://schemas.microsoft.com/office/drawing/2014/main" id="{F13829DF-92BC-DDE9-4922-FC348539B4B0}"/>
                    </a:ext>
                  </a:extLst>
                </p14:cNvPr>
                <p14:cNvContentPartPr/>
                <p14:nvPr/>
              </p14:nvContentPartPr>
              <p14:xfrm>
                <a:off x="4276020" y="1752495"/>
                <a:ext cx="197280" cy="603360"/>
              </p14:xfrm>
            </p:contentPart>
          </mc:Choice>
          <mc:Fallback>
            <p:pic>
              <p:nvPicPr>
                <p:cNvPr id="31" name="墨迹 30">
                  <a:extLst>
                    <a:ext uri="{FF2B5EF4-FFF2-40B4-BE49-F238E27FC236}">
                      <a16:creationId xmlns:a16="http://schemas.microsoft.com/office/drawing/2014/main" id="{F13829DF-92BC-DDE9-4922-FC348539B4B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4267020" y="1743855"/>
                  <a:ext cx="214920" cy="62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0">
              <p14:nvContentPartPr>
                <p14:cNvPr id="32" name="墨迹 31">
                  <a:extLst>
                    <a:ext uri="{FF2B5EF4-FFF2-40B4-BE49-F238E27FC236}">
                      <a16:creationId xmlns:a16="http://schemas.microsoft.com/office/drawing/2014/main" id="{6612FE6D-C78E-12F4-F97C-A379EC3A036E}"/>
                    </a:ext>
                  </a:extLst>
                </p14:cNvPr>
                <p14:cNvContentPartPr/>
                <p14:nvPr/>
              </p14:nvContentPartPr>
              <p14:xfrm>
                <a:off x="4181340" y="1828455"/>
                <a:ext cx="225720" cy="602640"/>
              </p14:xfrm>
            </p:contentPart>
          </mc:Choice>
          <mc:Fallback>
            <p:pic>
              <p:nvPicPr>
                <p:cNvPr id="32" name="墨迹 31">
                  <a:extLst>
                    <a:ext uri="{FF2B5EF4-FFF2-40B4-BE49-F238E27FC236}">
                      <a16:creationId xmlns:a16="http://schemas.microsoft.com/office/drawing/2014/main" id="{6612FE6D-C78E-12F4-F97C-A379EC3A036E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4172700" y="1819815"/>
                  <a:ext cx="243360" cy="620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25536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088CE-E6B3-CAF7-14AA-9808E3846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女人穿着黑色的伞&#10;&#10;AI 生成的内容可能不正确。">
            <a:extLst>
              <a:ext uri="{FF2B5EF4-FFF2-40B4-BE49-F238E27FC236}">
                <a16:creationId xmlns:a16="http://schemas.microsoft.com/office/drawing/2014/main" id="{1025AE30-9AED-4034-5155-4D3786FF3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998" y="0"/>
            <a:ext cx="4606002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6F56D76-6FA8-7373-2AB7-C11B28E82FFF}"/>
              </a:ext>
            </a:extLst>
          </p:cNvPr>
          <p:cNvSpPr txBox="1"/>
          <p:nvPr/>
        </p:nvSpPr>
        <p:spPr>
          <a:xfrm>
            <a:off x="7600950" y="1266825"/>
            <a:ext cx="32385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这张的光影和氛围感很强！需要一个定光，后面就是考验后期修图的实力了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值得尝试</a:t>
            </a:r>
          </a:p>
        </p:txBody>
      </p:sp>
    </p:spTree>
    <p:extLst>
      <p:ext uri="{BB962C8B-B14F-4D97-AF65-F5344CB8AC3E}">
        <p14:creationId xmlns:p14="http://schemas.microsoft.com/office/powerpoint/2010/main" val="2258451517"/>
      </p:ext>
    </p:extLst>
  </p:cSld>
  <p:clrMapOvr>
    <a:masterClrMapping/>
  </p:clrMapOvr>
</p:sld>
</file>

<file path=ppt/theme/theme1.xml><?xml version="1.0" encoding="utf-8"?>
<a:theme xmlns:a="http://schemas.openxmlformats.org/drawingml/2006/main" name="自定义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650_TF56160789.potx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{C5B8EEC6-777B-426D-9782-60F07FCE836B}tf56160789_win32</Template>
  <TotalTime>25</TotalTime>
  <Words>572</Words>
  <Application>Microsoft Office PowerPoint</Application>
  <PresentationFormat>宽屏</PresentationFormat>
  <Paragraphs>47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5" baseType="lpstr">
      <vt:lpstr>Microsoft YaHei UI</vt:lpstr>
      <vt:lpstr>新宋体</vt:lpstr>
      <vt:lpstr>Calibri</vt:lpstr>
      <vt:lpstr>自定义</vt:lpstr>
      <vt:lpstr>地铁站约拍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洪宇 薛</dc:creator>
  <cp:lastModifiedBy>洪宇 薛</cp:lastModifiedBy>
  <cp:revision>1</cp:revision>
  <dcterms:created xsi:type="dcterms:W3CDTF">2025-05-10T16:11:33Z</dcterms:created>
  <dcterms:modified xsi:type="dcterms:W3CDTF">2025-05-10T16:36:51Z</dcterms:modified>
</cp:coreProperties>
</file>