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78" r:id="rId5"/>
    <p:sldId id="279" r:id="rId6"/>
    <p:sldId id="280" r:id="rId7"/>
    <p:sldId id="285" r:id="rId8"/>
    <p:sldId id="286" r:id="rId9"/>
    <p:sldId id="287" r:id="rId10"/>
    <p:sldId id="288" r:id="rId11"/>
    <p:sldId id="291" r:id="rId12"/>
    <p:sldId id="281" r:id="rId13"/>
    <p:sldId id="289" r:id="rId14"/>
  </p:sldIdLst>
  <p:sldSz cx="12192000" cy="6858000"/>
  <p:notesSz cx="6858000" cy="9144000"/>
  <p:defaultTextStyle>
    <a:defPPr rtl="0"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109" d="100"/>
          <a:sy n="109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5D299-22B7-42F5-A369-FD200C73BBC3}" type="datetime1">
              <a:rPr lang="zh-CN" altLang="en-US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2025/4/2</a:t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6909D-8EDC-4A00-9425-7CCDD6935CD5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‹#›</a:t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942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18.9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24575,'1'9'0,"0"0"0,1 0 0,1 0 0,-1-1 0,2 1 0,-1-1 0,1 1 0,0-1 0,7 10 0,17 42 0,-18-35 0,0 1 0,1-1 0,2 0 0,25 37 0,85 158 0,-1-26 0,-104-163 0,-12-18 0,1-1 0,1 0 0,0 0 0,12 13 0,78 97 0,-18-21 0,-27-35 0,10 11 0,34 45 0,-21-46 0,88 67 0,-92-86 0,69 70 0,-54-44 0,-55-48 0,47 39 0,-40-39 0,-6 2 0,-27-29 0,1-1 0,0 1 0,0-1 0,0 0 0,10 6 0,-5-4 0,0 1 0,-1 1 0,0 0 0,0 1 0,15 23 0,-15-20 0,1 0 0,0-1 0,22 19 0,1-2 0,52 61 0,-52-54 0,-11-14 0,44 34 0,-16-16 0,-2-3 0,-35-28 0,0 1 0,0 0 0,22 26 0,45 41 0,-56-51 0,1-1 0,1-2 0,55 39 0,-45-34 65,45 46-1,-1 0-1558,-70-67-5332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00.2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 24575,'103'-2'0,"112"5"0,-205-2-4,0 2 0,0-1 0,-1 1 0,0 1 0,1-1 0,-1 2 0,-1-1 0,1 1 0,0 0 0,-1 1 0,0 0 0,-1 1 0,1-1-1,-1 1 1,8 11 0,29 24-1296,-33-33-5526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33.5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592 0 24575,'-4'1'0,"-1"-1"0,1 1 0,-1 0 0,1 1 0,-1-1 0,1 1 0,0 0 0,0 0 0,0 0 0,0 0 0,0 1 0,0 0 0,1 0 0,-1 0 0,-2 3 0,-48 58 0,49-57 0,-131 192 0,107-151 0,18-28 0,-1-1 0,-22 27 0,-53 56 0,77-90 0,2-1 0,0 1 0,0 1 0,1 0 0,0 0 0,-7 22 0,-13 25 0,16-40-151,1 1-1,1 0 0,1 1 0,1 0 1,1 0-1,1 0 0,1 1 1,-3 45-1,7-46-6674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34.2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24575,'0'5'0,"0"5"0,0 6 0,0 4 0,0 3 0,0 3 0,0 0 0,0 1 0,0-1 0,0 1 0,0-1 0,0 0 0,0 0 0,0 0 0,0 0 0,0-5-8191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34.6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24575,'438'0'0,"-419"1"0,1 1 0,33 8 0,-32-6 0,0 0 0,24 1 0,152 14 0,-138-11 0,70 16 0,-109-19-1365,-4 1-5461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35.0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390 0 24575,'-3'8'0,"1"-1"0,-1 1 0,-1-1 0,1 0 0,-2-1 0,1 1 0,-9 10 0,7-8 0,-34 43 0,21-27 0,-23 38 0,34-53 0,0 0 0,0 0 0,-1-1 0,0 0 0,0 0 0,-17 10 0,-17 17 0,38-31-4,-1-1 0,0 0 0,0 0 0,-1-1 0,1 0 0,-1 0 0,0 0 0,0-1 0,1 0 0,-9 1 0,-16 5-1317,15-2-5505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35.3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29 24575,'0'-1'0,"0"-1"0,1 1 0,-1 0 0,1 0 0,0 0 0,-1 0 0,1 0 0,0 0 0,-1 0 0,1 0 0,0 0 0,0 0 0,0 1 0,0-1 0,0 0 0,0 0 0,0 1 0,0-1 0,0 1 0,0-1 0,1 1 0,-1-1 0,0 1 0,0 0 0,0 0 0,1-1 0,1 1 0,39-5 0,-37 5 0,291-2 0,-152 4 0,-126-1-58,-1 1-1,0 0 1,0 2-1,0 0 0,0 1 1,19 9-1,-11-6-896,-8-2-5871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00.8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335 1 24575,'-2'0'0,"0"1"0,-1-1 0,1 1 0,0 0 0,0 0 0,0 0 0,0 0 0,0 0 0,0 1 0,0-1 0,0 1 0,0-1 0,0 1 0,1-1 0,-3 4 0,-25 33 0,20-26 0,-57 62 0,43-51 0,-31 40 0,9-5 40,26-34-742,-29 45-1,40-55-6123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01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715 1 24575,'-2'12'0,"0"0"0,-1-1 0,0 1 0,-1 0 0,-1-1 0,0 0 0,0 0 0,-12 17 0,-2 8 0,7-16 0,0 0 0,-25 29 0,6-9 0,15-19 0,-2-1 0,-1-1 0,0 0 0,-1-2 0,-30 20 0,26-19 0,-15 9 0,-1-1 0,-1-3 0,-1-1 0,-1-2 0,0-3 0,-69 20 0,81-24-1365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02.3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530 0 24575,'0'7'0,"-1"-1"0,0 1 0,0-1 0,-1 1 0,0-1 0,0 0 0,0 0 0,-1 0 0,0 0 0,-4 7 0,-44 55 0,29-40 0,8-13 0,0 0 0,-1 0 0,-23 17 0,-6 5 0,17-15 0,0-1 0,-49 27 0,49-32 0,2 0 0,0 1 0,-43 40 0,39-36 0,25-17 0,22-9 0,-14 4 0,31-12-1365,-20 5-5461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02.8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325 0 24575,'-1'7'0,"0"-1"0,0 0 0,0 0 0,-1 0 0,0 0 0,0 0 0,0 0 0,-1-1 0,0 1 0,0-1 0,-6 9 0,-52 57 0,35-41 0,-63 75 0,30-39 134,12-15-1633,35-36-5327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03.4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140 0 24575,'0'30'0,"0"0"0,-2-1 0,-1 1 0,-2-1 0,-12 47 0,9-52 0,-2-1 0,0 0 0,-1 0 0,-21 30 0,26-43 4,1 0-1,0 1 1,-6 18 0,2-4-1384,3-10-5446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05.9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163 5 24575,'0'2'0,"0"35"0,-6 52 0,4-75 0,-1-1 0,-1 1 0,0-1 0,0 0 0,-2 0 0,1 0 0,-9 13 0,-24 52 0,29-54 0,-24 39 0,6-12 0,20-32 0,16-31 0,17-22 0,2 0 0,0 2 0,42-35 0,-35 35 0,-2-2 0,42-54 0,-69 79 0,3-2 0,-1 0 0,0 0 0,-1-1 0,0 0 0,-1-1 0,0 0 0,-1 0 0,7-26 0,-12 39 0,0-1 0,0 1 0,0 0 0,0 0 0,0-1 0,1 1 0,-1 0 0,0 0 0,0-1 0,0 1 0,0 0 0,0-1 0,0 1 0,0 0 0,0 0 0,0-1 0,0 1 0,-1 0 0,1 0 0,0-1 0,0 1 0,0 0 0,0 0 0,0-1 0,0 1 0,-1 0 0,1 0 0,0-1 0,0 1 0,0 0 0,-1 0 0,1 0 0,0-1 0,0 1 0,0 0 0,-1 0 0,1 0 0,0 0 0,-1 0 0,1 0 0,0-1 0,-14 7 0,-9 15 0,14-8 0,0 1 0,0 0 0,2 1 0,-9 20 0,9-19 0,0 1 0,-1-2 0,-18 26 0,12-20 0,0 0 0,-13 30 0,18-33 0,0-2 0,0 1 0,-2-1 0,0 0 0,-16 17 0,27-33 0,0 0 0,-1 1 0,1-1 0,0 0 0,0 1 0,-1-1 0,1 0 0,0 1 0,-1-1 0,1 0 0,0 0 0,-1 1 0,1-1 0,-1 0 0,1 0 0,0 0 0,-1 1 0,1-1 0,-1 0 0,1 0 0,-1 0 0,1 0 0,0 0 0,-1 0 0,1 0 0,-1 0 0,1 0 0,-1 0 0,1 0 0,0 0 0,-1 0 0,1-1 0,-1 1 0,1 0 0,-7-16 0,6-30 0,1 41 0,-1-4-105,1 0 0,1 0 0,-1 0 0,1 0 0,1 0 0,0 0 0,0 0 0,1 1 0,0-1 0,0 1 0,1-1 0,6-9 0,-1 5-6721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08.7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 24575,'-2'119'0,"5"129"0,11-190-1365,-9-41-5461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09.4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24575,'0'4'0,"0"6"0,0 5 0,4 0 0,5 2 0,2 1 0,-2 3 0,-2 2 0,2-4 0,0 0 0,-3 0 0,3-2 0,4-5 0,-1-4-8191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09.7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144 0 24575,'0'4'0,"0"6"0,-4 1 0,-6-2 0,0 3 0,-4-2 0,1 2 0,-1 0 0,1 0 0,-1 0 0,-2-3 0,-3-3 0,2-3-8191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19.9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24575,'1'1'0,"-1"0"0,1 1 0,-1-1 0,1 1 0,0-1 0,0 0 0,-1 0 0,1 1 0,0-1 0,0 0 0,0 0 0,0 0 0,1 0 0,-1 0 0,0 0 0,0 0 0,1-1 0,1 2 0,33 17 0,-21-12 0,127 75 0,-61-49 0,-60-27 0,-1 2 0,32 16 0,-30-13 0,2 0 0,-1-2 0,40 10 0,19 7 0,-65-19 0,5 1 0,0 1 0,21 13 0,-15-7 0,54 20 0,-52-24 0,49 26 0,-64-29-1365,0-2-5461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13.8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 24575,'35'-1'0,"-15"1"0,0 0 0,30 4 0,-44-3 0,1 0 0,-1 1 0,0 0 0,0 0 0,0 0 0,0 1 0,0 0 0,-1 0 0,1 1 0,-1-1 0,10 10 0,20 15 0,-27-22 0,0 1 0,-1-1 0,1 1 0,-1 1 0,9 11 0,-9-11 0,1 0 0,0-1 0,0 0 0,0 0 0,1-1 0,0 0 0,1 0 0,-1-1 0,1 0 0,13 4 0,34 20 0,-24-11 0,1-1 0,0-2 0,64 20 0,-57-22 0,0 2 0,1-2 0,1-1 0,-1-3 0,1-1 0,72 3 0,-100-12 0,0 1 0,0 1 0,0 0 0,0 1 0,-1 1 0,1 0 0,-1 1 0,0 0 0,19 9 0,-18-7 0,-1-1 0,1 0 0,1-2 0,17 3 0,-16-3 0,1 0 0,30 11 0,53 17 68,-74-24-426,1 1 0,-2 2-1,30 13 1,-42-16-6468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15.0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57 0 24575,'-1'1'0,"0"-1"0,-1 1 0,1-1 0,0 1 0,0 0 0,0-1 0,0 1 0,0 0 0,0 0 0,1 0 0,-1-1 0,0 1 0,0 0 0,0 0 0,1 0 0,-1 1 0,1-1 0,-1 0 0,1 0 0,-1 1 0,-12 31 0,10-24 0,-3 16 0,0 0 0,2 0 0,1 0 0,1 1 0,1-1 0,1 1 0,4 27 0,-1 24 0,-3-67 0,0 0 0,0-1 0,1 1 0,0 0 0,1-1 0,4 14 0,-5-21 0,0 1 0,1 0 0,-1-1 0,1 1 0,-1-1 0,1 0 0,0 1 0,0-1 0,0 0 0,1 0 0,-1 0 0,0-1 0,1 1 0,-1 0 0,1-1 0,0 0 0,-1 1 0,1-1 0,0 0 0,0 0 0,0-1 0,-1 1 0,1-1 0,6 1 0,3 0 0,0 0 0,0 0 0,0-1 0,0-1 0,0 0 0,0-1 0,0 0 0,23-7 0,-30 6 0,1 1 0,-1-1 0,0 0 0,0 0 0,0-1 0,0 0 0,-1 1 0,1-1 0,-1-1 0,0 1 0,0-1 0,-1 0 0,1 1 0,-1-1 0,0-1 0,0 1 0,-1 0 0,0-1 0,0 0 0,2-6 0,4-13 0,-1-1 0,-1 0 0,-2 0 0,0 0 0,-2-1 0,-1-52 0,-2 77 0,1-1 0,0 1 0,-1 0 0,1 0 0,-1-1 0,0 1 0,0 0 0,0 0 0,0 0 0,0 0 0,0 0 0,-1 0 0,1 0 0,0 0 0,-1 1 0,0-1 0,1 0 0,-1 1 0,0 0 0,0-1 0,0 1 0,0 0 0,0 0 0,0 0 0,0 0 0,-3-1 0,-6-1 0,0 1 0,0 1 0,1-1 0,-19 1 0,-21-3 0,30 0-1365,3 0-5461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2:03.1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383 0 24575,'-2'12'0,"0"0"0,-1 0 0,0-1 0,-1 1 0,-1-1 0,0 0 0,0 0 0,-11 17 0,-4 8 0,6-11 0,-32 44 0,-1-1 0,22-26 0,13-25 0,2 0 0,0 0 0,1 1 0,1 0 0,0 1 0,-7 30 0,5-11 0,-16 39 0,9-27 0,5-7 67,-8 54 0,-3 11-1566,18-87-5327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2:04.1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80 24575,'2'19'0,"0"-1"0,2 1 0,0 0 0,1-1 0,9 21 0,0 4 0,-6-21 0,1 0 0,1-1 0,0-1 0,2 1 0,1-2 0,0 0 0,1 0 0,29 28 0,-38-42 0,1-1 0,0 0 0,0 0 0,0-1 0,0 0 0,1 0 0,-1 0 0,14 3 0,58 9 0,-71-14 0,-1 0 0,1 0 0,0-1 0,0-1 0,0 1 0,0-1 0,0 0 0,0 0 0,0-1 0,-1 0 0,1 0 0,0-1 0,-1 1 0,0-2 0,0 1 0,0-1 0,0 1 0,0-2 0,-1 1 0,10-10 0,-7 4 0,0 0 0,0-1 0,-1 0 0,-1 0 0,0 0 0,0-1 0,-1 0 0,-1 0 0,0 0 0,3-20 0,3-10 0,9-58 0,-18 90 0,0 1 0,-1-1 0,0 1 0,-1-1 0,0 1 0,0 0 0,-1-1 0,-4-11 0,4 16 0,0 0 0,-1 0 0,0 0 0,0 1 0,0-1 0,-1 1 0,0 0 0,1 0 0,-1 0 0,-1 1 0,1-1 0,0 1 0,-1 0 0,0 0 0,0 1 0,0-1 0,0 1 0,0 0 0,0 0 0,0 1 0,-1 0 0,-7-1 0,-7-1 0,1 1 0,-1 1 0,0 1 0,-37 4 0,17 6-1365,24-4-5461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2:14.4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24575,'0'21'0,"1"-1"0,1 1 0,1-1 0,1 0 0,1 0 0,0 0 0,2-1 0,0 0 0,1 0 0,1 0 0,18 28 0,12 18 0,-23-37 0,1 0 0,1-2 0,28 33 0,-39-50 19,0 0-1,-1 0 0,0 0 0,6 13 1,6 10-1476,-10-19-5369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25.8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1110 388 24575,'-1'-8'0,"-1"1"0,1 0 0,-1 0 0,0 0 0,-1 0 0,1 0 0,-1 1 0,-1-1 0,1 1 0,-10-12 0,-48-56 0,50 62 0,1 0 0,-2 1 0,0 1 0,0 0 0,-1 0 0,0 1 0,-1 1 0,0 0 0,-25-10 0,-67-28 0,85 34 0,-1 2 0,-1 0 0,1 1 0,-1 2 0,-1 0 0,1 1 0,-1 2 0,-33-3 0,7 6 0,-130 5 0,173-3 0,0 1 0,1-1 0,0 2 0,-1-1 0,1 1 0,0 0 0,0 0 0,0 1 0,1 0 0,-1 0 0,1 0 0,0 0 0,0 1 0,0 0 0,1 0 0,-1 1 0,-2 5 0,-10 14 0,1 1 0,-17 39 0,31-62 0,-63 136 0,60-126 0,-1 1 0,2-1 0,0 1 0,0 0 0,-2 21 0,-1 5 0,0 3 0,3 1 0,1-1 0,6 80 0,-1-25 0,0-82 0,0 0 0,1 0 0,1 0 0,0 0 0,1-1 0,1 0 0,9 17 0,6 20 0,-14-31 0,1 0 0,1-1 0,1 0 0,24 36 0,-23-40 0,0 1 0,11 25 0,-14-26 0,0 0 0,1 0 0,17 20 0,20 30 0,-37-51 0,1 0 0,0-1 0,1 0 0,22 22 0,-10-15 0,34 43 0,1 1 0,-21-30 0,2-2 0,71 46 0,-68-55 0,57 24 0,-69-34 0,-17-10 0,0 0 0,0 0 0,0-1 0,0-1 0,1 0 0,-1-1 0,1 0 0,-1-1 0,1-1 0,0 0 0,-1-1 0,0 0 0,1-1 0,23-9 0,-33 10 0,1-1 0,0 0 0,-1 0 0,1 0 0,-1-1 0,0 1 0,0-1 0,0 0 0,-1 0 0,1-1 0,-1 1 0,0-1 0,0 1 0,2-7 0,5-11 0,14-45 0,-15 39 0,-2 0 0,-2 0 0,-1 0 0,-1-1 0,-1 1 0,-2-1 0,-4-39 0,1-14 0,3-354 0,-1 417 0,-1-1 0,-8-33 0,6 32 0,0 0 0,-1-24 0,4 29 0,-2 0 0,0-1 0,-2 1 0,1 0 0,-2 1 0,0-1 0,-1 1 0,-13-22 0,7 12 0,-18-46 0,24 49 0,4 7 0,-2 1 0,0 0 0,0 0 0,-1 1 0,-1 0 0,0 0 0,-1 0 0,-12-14 0,14 20-47,1-1 0,-1 0 0,1-1 0,1 1 0,0-1 0,-4-10 0,2 4-989,0 0-5790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32.4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768 2 24575,'-49'0'0,"10"-1"0,0 1 0,1 2 0,-65 12 0,-25 13 0,98-21 0,-61 3 0,-9 1 0,67-5-682,-62 1-1,73-6-6143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33.7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451 1 24575,'-16'1'0,"1"1"0,0 1 0,0 0 0,0 1 0,0 0 0,0 2 0,1-1 0,0 2 0,0 0 0,-18 12 0,-12 6 0,24-16 0,0-1 0,-25 6 0,32-11 0,0 1 0,0 1 0,0 0 0,0 0 0,1 1 0,0 1 0,0 0 0,-16 14 0,27-21 0,0 1 0,0 0 0,0-1 0,0 1 0,1 0 0,-1 0 0,0 0 0,0 0 0,1 0 0,-1 0 0,1 0 0,-1 0 0,1 0 0,-1 0 0,1 0 0,0 0 0,-1 1 0,1-1 0,0 0 0,0 0 0,0 0 0,0 0 0,0 1 0,0-1 0,0 0 0,1 2 0,0-1 0,0 0 0,0 0 0,0 0 0,1-1 0,-1 1 0,1 0 0,-1-1 0,1 1 0,0-1 0,0 1 0,-1-1 0,1 0 0,3 1 0,9 6 0,1-2 0,1 0 0,18 5 0,-23-8 0,140 34 0,-60-16 0,-44-12 0,-35-7 0,0 0 0,0 1 0,0 0 0,21 9 0,55 21-1365,-72-25-5461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35.4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207 0 24575,'0'540'0,"-1"-519"0,-2 0 0,-8 37 0,0-4 0,-12 54 0,15-80 0,1 2 0,1-1 0,-2 57 0,8-53 0,1-2 0,-2 0 0,0 1 0,-13 58 0,-12 88 0,19-146 0,-29 109 0,29-118 0,2 1 0,-5 39 0,-3 14 0,5-10-1365,7-46-5461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36.8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24575,'1'15'0,"1"1"0,0 0 0,1-1 0,1 0 0,1 0 0,0 0 0,13 26 0,9 28 0,8 77 0,-18-61 0,-13-69 0,0 0 0,0-1 0,2 1 0,0-1 0,10 19 0,-10-21 0,-1-1 0,-1 1 0,0 0 0,-1 0 0,0 0 0,1 23 0,5 20 0,16 124 0,-17-138 0,-4-20 0,1-1 0,1 0 0,14 35 0,-8-18-1365,-8-20-5461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20.5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803 1 24575,'-3'0'0,"0"1"0,1 0 0,-1 0 0,0 1 0,1-1 0,-1 0 0,1 1 0,-1 0 0,1-1 0,-1 1 0,-3 4 0,-17 10 0,-91 25 0,-25 12 0,-88 37 0,200-77-195,-1-1 0,0-1 0,-1-2 0,0 0 0,0-2 0,-45 5 0,54-11-6631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38.0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24575,'1'8'0,"0"0"0,1-1 0,-1 0 0,2 1 0,-1-1 0,1 0 0,0 0 0,0 0 0,1 0 0,0-1 0,8 11 0,5 5 0,36 36 0,-33-42 0,0-1 0,1 0 0,0-2 0,1-1 0,0 0 0,32 11 0,-18-7 0,46 26 0,-42-19 0,69 28 0,-2-3 0,-85-37 28,1-2 0,24 6 0,-29-10-318,-1 1 0,1 1 0,-1 1 1,25 14-1,-29-13-6536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39.6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 0 24575,'1'19'0,"0"0"0,-2-1 0,-1 1 0,0-1 0,-1 1 0,-1-1 0,-1 0 0,-13 32 0,11-31 0,1 0 0,1 0 0,-6 35 0,-6 25 0,11-53 0,1 0 0,1 0 0,1 1 0,0 29 0,0 11 0,-3-34 0,4-29 0,1 0 0,0 1 0,0-1 0,1 1 0,-1-1 0,1 0 0,0 1 0,1 5 0,-1-9 0,1 1 0,0-1 0,-1 1 0,1-1 0,0 1 0,0-1 0,0 0 0,0 0 0,0 1 0,0-1 0,1 0 0,-1 0 0,0 0 0,0 0 0,1 0 0,-1 0 0,1-1 0,-1 1 0,1 0 0,-1-1 0,1 1 0,-1-1 0,1 1 0,0-1 0,-1 0 0,1 0 0,2 0 0,46 8 0,143 25 0,-40-7 0,-77-12 0,83 5 0,-121-15 0,-21-1 31,1 0 0,0 2 0,31 12 0,-32-10-403,0-2-1,0 1 1,29 3 0,-29-8-6454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40.2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1 24575,'1'91'0,"-3"101"0,0-178-227,0 0-1,-1 0 1,0-1-1,-1 1 1,-9 18-1,6-18-6598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42.0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24575,'462'0'-1365,"-440"0"-5461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42.4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24575,'0'5'0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44.5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24575,'3'4'0,"0"0"0,0 0 0,0 0 0,1 0 0,-1 0 0,1-1 0,0 0 0,0 0 0,1 0 0,3 2 0,6 5 0,171 169 131,-24-20-1627,-148-148-5330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45.1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24575,'5'2'0,"0"0"0,0 0 0,0 1 0,-1 0 0,1-1 0,-1 2 0,0-1 0,0 0 0,0 1 0,0 0 0,-1 0 0,4 4 0,4 4 0,-5-4-54,0 0-1,0 0 0,-1 0 1,0 1-1,-1 0 1,0 0-1,0 1 0,-1-1 1,0 1-1,0 0 1,-1 0-1,-1-1 0,1 1 1,-2 0-1,1 1 0,-2-1 1,1 0-1,-1 0 1,-1 0-1,1 0 0,-2-1 1,0 1-1,0 0 1,-6 12-1,1-7-6771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46.5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53 24575,'1'2'0,"0"1"0,0 0 0,0-1 0,0 1 0,0-1 0,1 0 0,-1 1 0,1-1 0,-1 0 0,1 0 0,0 0 0,0 0 0,0 0 0,0 0 0,0 0 0,0-1 0,1 1 0,2 1 0,46 22 0,-27-19 0,0-2 0,0 0 0,0-2 0,0-1 0,1-1 0,33-4 0,15 1 0,-65 3 0,24 1 0,0-2 0,0-2 0,54-10 0,-12-2 0,96-7 0,-39-2 0,-113 22 33,1-1 0,-1-1 0,36-13-1,-34 10-530,0 1-1,34-5 0,-32 9-6327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46.9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567 0 24575,'-1'3'0,"0"-1"0,0 0 0,0 0 0,-1 0 0,1 0 0,-1-1 0,1 1 0,-1 0 0,0-1 0,0 1 0,1-1 0,-1 1 0,-4 1 0,-8 9 0,-1 5 0,-3 4 0,-1-1 0,-1 0 0,-39 29 0,22-27 0,-1-2 0,-1-2 0,0-1 0,-2-2 0,-57 14 0,11 7-1365,70-30-5461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47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0 161 24575,'92'2'0,"99"-5"0,-61-20 0,-91 18 0,0-1 0,-1-2 0,0-1 0,63-25 0,-73 24-105,-13 5-105,-1 0 0,0-1 0,-1-1 0,1 0 0,22-16 0,-24 12-6616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22.0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12 24575,'0'-1'0,"0"1"0,0 0 0,0 0 0,-1-1 0,1 1 0,0 0 0,0 0 0,0-1 0,0 1 0,0 0 0,0-1 0,0 1 0,0 0 0,0 0 0,0-1 0,0 1 0,0 0 0,0-1 0,0 1 0,0 0 0,0 0 0,0-1 0,0 1 0,0 0 0,0-1 0,1 1 0,-1 0 0,0 0 0,0 0 0,0-1 0,0 1 0,1 0 0,-1 0 0,0-1 0,0 1 0,0 0 0,1 0 0,-1 0 0,0 0 0,0 0 0,1-1 0,-1 1 0,0 0 0,1 0 0,-1 0 0,10 15 0,15 47 0,-16-39 0,9 22 0,19 37 0,-21-52 0,-2 1 0,20 64 0,-2-5 0,30 42 0,-59-125 0,1-1 0,-1 1 0,1-1 0,0 0 0,1 0 0,0 0 0,-1 0 0,2-1 0,-1 0 0,1 0 0,-1 0 0,2-1 0,-1 0 0,0 0 0,11 5 0,5-1 0,0-1 0,0-1 0,38 6 0,-38-8 0,-1 0 0,0 1 0,0 1 0,30 13 0,168 103 0,-213-118-195,0-1 0,0 0 0,0 0 0,1 0 0,-1-1 0,8 2 0,4-1-6631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48.2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1 176 24575,'412'0'0,"-387"-2"0,0-1 0,0-2 0,0 0 0,-1-2 0,0 0 0,34-16 0,43-13 0,-73 28 0,2 0 0,1-1 0,-1-1 0,52-27 0,-65 28-1365,-2 3-5461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48.5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639 1 24575,'-2'6'0,"0"0"0,0-1 0,-1 1 0,0 0 0,0-1 0,0 1 0,-1-1 0,1 0 0,-6 6 0,5-6 0,-11 14 0,-1-1 0,0-1 0,-1-1 0,-1 0 0,0-1 0,-1 0 0,0-2 0,-2-1 0,1 0 0,-45 17 0,45-21 0,-15 5 0,-61 32 0,84-39 0,-1-1 0,-1-1 0,1 1 0,-1-2 0,-23 3 0,-2 2 0,-5-1-1365,24-6-5461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48.9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0 101 24575,'31'0'0,"-1"-2"0,1 0 0,41-10 0,83-14 0,-112 15 0,0 2 0,1 2 0,72-2 0,-102 8 7,0 0 0,0-1 0,21-6 1,-3 1-1402,-13 3-5432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50.6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1 247 24575,'438'0'0,"-418"-2"0,0-1 0,0-1 0,0-1 0,0-1 0,-1 0 0,27-13 0,17-5 0,-32 13 0,-1-1 0,0-2 0,-1 0 0,-1-2 0,27-20 0,46-30-1365,-88 57-5461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51.1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793 0 24575,'-11'11'0,"-1"-2"0,-1 0 0,-20 12 0,19-12 0,-1 0 0,-22 19 0,13-9 0,-1-1 0,-1-2 0,-1-1 0,-55 23 0,63-29 0,-20 6 0,0-1 0,-80 15 0,73-19 0,-81 28 0,116-34-341,0-1 0,0 0-1,-20 3 1,11-4-6485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7:52.0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83 24575,'57'-2'0,"77"-14"0,-120 14 0,126-20 0,-111 18 0,-1 0 0,54 1 0,-54 3 0,0-2 0,-1 0 0,33-7 0,16-8 0,-75 17 0,-1 0 0,0 0 0,0 0 0,0 0 0,0 0 0,0 0 0,0 0 0,1 0 0,-1 0 0,0 0 0,0 0 0,0 0 0,0 0 0,0 0 0,0 0 0,1 0 0,-1 0 0,0 0 0,0 0 0,0 1 0,0-1 0,0 0 0,0 0 0,0 0 0,1 0 0,-1 0 0,0 0 0,0 0 0,0 0 0,0 0 0,0 1 0,0-1 0,0 0 0,0 0 0,0 0 0,0 0 0,0 0 0,0 0 0,0 1 0,0-1 0,0 0 0,0 0 0,0 0 0,0 0 0,0 0 0,0 0 0,0 1 0,0-1 0,0 0 0,0 0 0,0 0 0,0 0 0,0 0 0,0 0 0,0 1 0,0-1 0,0 0 0,0 0 0,0 0 0,0 0 0,0 0 0,-1 0 0,1 0 0,0 1 0,-10 13 0,-13 11 0,-54 51 0,-49 40 0,109-104-1365,0-3-5461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02T13:18:58.65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2518 1260,'-2518'6560,"5520"-14380,-4124 10743,1189-3098,-59 155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8:07.8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24575,'0'12'0,"-1"0"0,1-1 0,1 1 0,0-1 0,1 1 0,0-1 0,1 1 0,0-1 0,1 0 0,0 0 0,7 13 0,65 133 0,-44-86 0,7 34 0,-30-76 0,1 0 0,25 48 0,-18-44 0,14 40 0,-17-38 0,22 39 0,97 198 0,22 36 0,-61-146 0,-62-94 0,-3-11 0,42 121 0,-65-161 0,1 0 0,16 27 0,7 18 0,-13-17 0,38 69 0,-45-95 0,-2 1 0,0 0 0,-1 1 0,6 27 0,-9-26 0,2-1 0,1 0 0,1-1 0,13 26 0,-7-18 0,-2 0 0,18 56 0,-21-55 0,1 1 0,28 52 0,-27-60 0,-1 0 0,-1 1 0,-1 1 0,6 27 0,-8-26 0,1-2 0,0 1 0,2-1 0,13 23 0,-6-13 0,-1 1 0,-2 1 0,11 44 0,10 27 0,7 15 0,24 57 0,-56-156 0,-2 1 0,8 32 0,7 24 0,2-1 0,-19-55 0,2 0 0,1-1 0,20 42 0,-18-44 0,-2 1 0,0 0 0,-2 1 0,6 29 0,0-2 0,-4-23 0,-1 2 0,1 0 0,16 34 0,-13-33 0,0 1 0,8 39 0,14 41 0,59 132 0,-22-81 0,-16-21 0,31 94 0,-71-194 0,24 47 0,-21-49 0,17 53 0,-29-77 0,1 0 0,1 0 0,0-1 0,8 13 0,-6-12 0,-1 0 0,0 0 0,5 17 0,101 239 0,-83-190 0,-23-57 0,1 0 0,17 34 0,-10-25 0,20 51 0,-23-49 0,25 47 0,-28-60 0,0 0 0,-2 1 0,11 44 0,-13-43 0,0-1 0,2 1 0,1-1 0,11 21 0,3 0 0,19 56 0,-23-52 0,26 46 0,57 87 0,-73-131 0,-21-32 0,2-1 0,21 29 0,-15-24 45,-1 0-1,18 36 0,12 18-1542,-37-62-5328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8:09.4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129 1403 24575,'-1'-8'0,"0"0"0,0 0 0,-1 0 0,0 0 0,-3-8 0,-7-30 0,8-62 0,4 77 0,-1 0 0,-1 1 0,-8-39 0,2 25 0,3-1 0,2 1 0,2-1 0,5-48 0,-1-10 0,-5 72 0,-1 1 0,-2-1 0,-12-43 0,9 44 0,2 0 0,1-1 0,-2-44 0,7 17 0,2 23 0,-2 1 0,-2-1 0,-1 0 0,-9-37 0,2 16 0,18 80 0,0 0 0,1-1 0,1 1 0,19 29 0,2 6 0,-24-47 0,0-1 0,1 0 0,0-1 0,12 12 0,11 15 0,109 149 0,-37-44 0,-65-86 0,53 58 0,-48-65 0,79 69 0,-48-40 0,-58-63 0,-1 0 0,-1 1 0,16 22 0,26 30 0,-24-24-1365,-22-32-5461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8:19.2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24575,'9'-1'0,"1"1"0,-1 1 0,1 0 0,-1 0 0,0 1 0,1 0 0,-1 1 0,0 0 0,-1 0 0,1 1 0,11 6 0,29 17 0,79 46 0,-79-43 0,-29-20 0,-1 2 0,0 1 0,20 17 0,-21-15 0,2 0 0,0-2 0,1-1 0,0 0 0,24 8 0,49 29 0,-49-24 0,65 27 0,-3-2 0,2-4 0,-77-35 0,0 2 0,32 19 0,-49-23 0,234 129 0,-166-89 0,-59-34 0,41 22 0,-52-30 0,1 1 0,-1 0 0,18 17 0,-18-15 0,0 0 0,0-1 0,21 10 0,54 24 0,88 37 0,-126-59 0,-10-4 0,49 14 0,-49-18 0,59 28 0,25 8 0,-99-41 0,130 44 0,-48-15 0,-74-27 0,0 1 0,-1 2 0,35 19 0,-33-15 0,0-1 0,44 13 0,-41-16 0,68 34 0,-79-34 0,0-1 0,1-2 0,30 8 0,-30-10 0,-1 1 0,0 1 0,36 19 0,-45-21 0,0-1 0,0 0 0,1-1 0,0-1 0,21 3 0,-22-5 0,-1 1 0,0 0 0,0 1 0,-1 1 0,1 0 0,-1 1 0,15 9 0,-9-3 0,1-1 0,1-1 0,43 16 0,-38-17 0,0 1 0,30 18 0,-36-18 0,0 0 0,45 13 0,-43-16 0,0 1 0,37 20 0,67 32 0,-83-41 0,52 30 0,-79-40 0,1-1 0,30 11 0,32 15 0,-28-8 0,97 34 0,-82-36 0,153 58 0,-204-77 0,5 2 0,-1 0 0,27 16 0,-31-15 0,1-2 0,0 0 0,0 0 0,25 4 0,-27-7 0,0 0 0,0 1 0,-1 0 0,1 2 0,-1 0 0,18 11 0,-5-1 0,0-2 0,0-1 0,60 19 0,10 5 0,43 15 0,-13-6 0,-16-8 0,-82-31 0,0 2 0,-1 2 0,42 21 0,-49-22 0,1-1 0,0-1 0,1-1 0,43 8 0,13 5 0,240 89 0,-261-89-83,122 40-1199,-159-56-5544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1:23.9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946 173 24575,'-12'-1'0,"0"1"0,0 1 0,0 0 0,0 1 0,0 0 0,0 0 0,0 1 0,1 1 0,-1 0 0,1 1 0,0 0 0,0 1 0,-11 7 0,-26 17 0,-1-3 0,-80 33 0,84-40 0,27-11 0,0-2 0,0 0 0,-22 5 0,-12-1 0,11-3 0,0 2 0,-59 22 0,52-12 0,-77 21 0,226-95 0,-61 35 0,53-35 0,-77 46 0,-1 0 0,2 1 0,29-10 0,-29 12 0,-1-1 0,0 0 0,30-18 0,22-14 0,-54 32 0,0-1 0,0 0 0,-1-2 0,0 1 0,-1-2 0,0 1 0,19-21 0,-22 19 0,1 1 0,0 0 0,0 1 0,1 0 0,0 0 0,1 1 0,18-9 0,5 0 0,52-16 0,-63 24 0,-17 7 0,-2 1 0,0-1 0,1 0 0,-1 0 0,0-1 0,0 1 0,0-1 0,-1 0 0,8-6 0,-13 9 0,1-1 0,0 1 0,0-1 0,0 1 0,-1-1 0,1 1 0,0-1 0,-1 1 0,1-1 0,0 1 0,-1-1 0,1 1 0,0 0 0,-1-1 0,1 1 0,-1 0 0,1-1 0,-1 1 0,1 0 0,-1 0 0,1-1 0,-1 1 0,1 0 0,-1 0 0,1 0 0,-1 0 0,1 0 0,-1 0 0,0 0 0,1 0 0,-1 0 0,1 0 0,-1 0 0,1 0 0,-1 0 0,0 1 0,-26-3 0,12 2 0,0 2 0,0 0 0,-23 6 0,-33 4 0,-99 15 0,158-25-29,-1 1 0,1 0 0,0 1 0,-22 10 0,10-4-1191,8-4-5606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8:20.3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892 270 24575,'-12'0'0,"1"1"0,-1-2 0,1 1 0,-1-2 0,0 0 0,1 0 0,0-1 0,-1 0 0,1-1 0,1 0 0,-14-7 0,-10-5 0,-1 1 0,-51-15 0,-40-16 0,90 32 0,0 1 0,-60-12 0,57 16 0,1-2 0,-50-20 0,77 26 0,-1 0 0,0 1 0,0 1 0,0-1 0,0 2 0,-1 0 0,-17-1 0,30 3 0,-1 0 0,0 0 0,1 0 0,-1 1 0,0-1 0,0 0 0,1 0 0,-1 1 0,0-1 0,1 1 0,-1-1 0,1 0 0,-1 1 0,1-1 0,-1 1 0,0-1 0,1 1 0,0 0 0,-1-1 0,1 1 0,-1-1 0,1 1 0,0 0 0,-1-1 0,1 1 0,0 0 0,0-1 0,-1 1 0,1 0 0,0 0 0,0-1 0,0 1 0,0 0 0,0 0 0,0-1 0,0 1 0,0 0 0,0 0 0,1-1 0,-1 1 0,0 0 0,0-1 0,1 1 0,-1 0 0,0-1 0,1 1 0,-1 0 0,1-1 0,-1 1 0,1-1 0,-1 1 0,1 0 0,32 41 0,-25-32 0,57 70 0,85 80 0,-69-76 0,-70-73 0,23 26 0,40 32 0,-58-56 0,12 9 0,-2 1 0,37 40 0,-23-29 132,-9-11-1629,-20-12-5329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9:05.2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1 553 24575,'11'-1'0,"1"-1"0,-1-1 0,0 0 0,0 0 0,0-1 0,0-1 0,-1 1 0,1-2 0,18-12 0,-13 8 0,0 1 0,29-12 0,-29 16 0,-1-1 0,0 0 0,0-2 0,-1 1 0,0-2 0,24-19 0,-28 20 0,0-2 0,-1 0 0,0 0 0,0 0 0,-1-1 0,10-18 0,34-77 0,-16 28 0,-34 75 0,-1-1 0,1-1 0,0 1 0,1 0 0,-1 0 0,1 0 0,-1 0 0,1 0 0,0 1 0,1-1 0,-1 1 0,1 0 0,-1 0 0,1 0 0,0 0 0,6-3 0,-9 6 0,0 0 0,-1 0 0,1 1 0,0-1 0,-1 0 0,1 0 0,-1 1 0,1-1 0,0 0 0,-1 1 0,1-1 0,-1 0 0,1 1 0,-1-1 0,1 1 0,-1-1 0,1 1 0,-1-1 0,0 1 0,1 0 0,-1-1 0,0 1 0,0-1 0,1 1 0,-1 0 0,0-1 0,0 1 0,0-1 0,1 1 0,-1 0 0,0-1 0,0 1 0,0 1 0,1 27 0,0-25 0,-1 14 0,-4 214 0,-7-160 0,6-49 0,2 0 0,-2 29 0,-10 109 0,5-77 0,-1-14 0,6-45 0,1-1 0,0 26 0,5-832 0,1 757 0,0 1 0,8-32 0,0 0 0,-12 94 0,3-30 0,0-1 0,-1 1 0,-1-1 0,1 1 0,-1-1 0,0 1 0,-1-1 0,0 0 0,0 0 0,-1 1 0,1-1 0,-1-1 0,-1 1 0,-7 12 0,-4-3 0,1 1 0,1 1 0,1 1 0,1 0 0,-18 40 0,8-15 0,-36 59 0,42-76 0,-68 110 0,53-95 0,18-26 0,0 1 0,-17 34 0,60-71 0,13-23 0,64-81 0,-81 91 0,-2 3 0,-5 8 0,-2-1 0,0-1 0,23-42 0,-11 4 0,-9 17 0,31-48 0,-43 69 0,-9 24 0,0-1 0,0 1 0,0 0 0,0-1 0,0 1 0,0-1 0,0 1 0,-1 0 0,1-1 0,0 1 0,0-1 0,0 1 0,-1 0 0,1-1 0,0 1 0,0 0 0,-1-1 0,1 1 0,0 0 0,-1-1 0,1 1 0,0 0 0,-1 0 0,1-1 0,0 1 0,-1 0 0,1 0 0,-1 0 0,1 0 0,-1-1 0,-1 1 0,-1 0 0,1 0 0,-1 1 0,1-1 0,0 0 0,-1 1 0,1 0 0,0-1 0,-1 1 0,1 0 0,0 0 0,0 0 0,0 1 0,0-1 0,0 0 0,-3 3 0,-34 27 0,1 2 0,2 1 0,-48 57 0,13 4 0,-43 55 0,95-124-341,1 2 0,1 0-1,-17 36 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9:05.9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446 79 24575,'-1'3'0,"0"1"0,0-1 0,-1 1 0,0-1 0,1 0 0,-1 0 0,0 0 0,-1 0 0,1 0 0,0 0 0,-1-1 0,0 1 0,-5 3 0,-11 15 0,-2 4 0,-1-1 0,0-1 0,-2 0 0,-1-2 0,-1-1 0,0-1 0,-35 18 0,54-32 0,1 0 0,-1 1 0,1-1 0,0 1 0,0 0 0,-7 12 0,7-11 0,1 0 0,-2 0 0,1 0 0,-1-1 0,-8 7 0,9-9 0,0 1 0,1-1 0,0 1 0,0 0 0,0 0 0,1 1 0,0-1 0,0 1 0,0 0 0,0 0 0,1 0 0,0 1 0,1-1 0,-1 1 0,1 0 0,1 0 0,-3 11 0,4-17 0,1-1 0,-1 1 0,0-1 0,0 0 0,0 1 0,0-1 0,1 0 0,-1 1 0,0-1 0,0 0 0,1 1 0,-1-1 0,0 0 0,0 0 0,1 1 0,-1-1 0,0 0 0,1 0 0,-1 1 0,1-1 0,-1 0 0,0 0 0,1 0 0,-1 0 0,0 0 0,1 0 0,-1 1 0,1-1 0,-1 0 0,0 0 0,1 0 0,-1 0 0,1-1 0,-1 1 0,0 0 0,1 0 0,-1 0 0,1 0 0,-1 0 0,0 0 0,1 0 0,-1-1 0,0 1 0,1 0 0,-1 0 0,1-1 0,22-10 0,-19 8 0,12-7 0,0-1 0,0 0 0,14-14 0,31-22 0,-24 20 0,-2 0 0,-1-3 0,-1-1 0,-1-1 0,37-50 0,-48 54-273,-2-1 0,-2 0 0,0-1 0,17-47 0,-28 62-6553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9:08.3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212 605 24575,'-2'-6'0,"0"1"0,-1-1 0,1 1 0,-1 0 0,0 0 0,0 0 0,-1 1 0,-7-9 0,-3-6 0,1-5 0,0-1 0,2 0 0,1-1 0,1 0 0,2-1 0,-6-31 0,3 17 0,-20-59 0,-13-26 0,38 116 0,5 12 0,9 18 0,22 29 0,-2 1 0,27 67 0,-43-91 0,4 15 0,-1 0 0,-2 0 0,12 59 0,0 47 0,-2 0 0,4 25 0,13-42 0,-28-91 0,-3-21 0,-6-29 0,-6-32 0,-43-70 0,-22-179 0,62 276 0,-48-212 0,45 187 0,-26-78 0,8 36 0,-36-136 0,52 201 0,6 28 0,6 34 0,28 57 0,57 125 0,-57-151 0,33 57 0,-53-110 0,28 41 0,-25-42 0,23 45 0,17 66 0,-51-143 98,-3-11-1561,-5 7-5363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9:10.0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1 761 24575,'0'-612'0,"1"594"0,0 1 0,2-1 0,0 0 0,1 1 0,1-1 0,7-17 0,-12 35 0,0 0 0,0-1 0,0 1 0,0-1 0,0 1 0,1-1 0,-1 1 0,0 0 0,0-1 0,1 1 0,-1 0 0,0-1 0,0 1 0,1 0 0,-1-1 0,0 1 0,1 0 0,-1 0 0,1-1 0,-1 1 0,0 0 0,1 0 0,-1 0 0,0 0 0,1-1 0,-1 1 0,1 0 0,-1 0 0,1 0 0,-1 0 0,1 0 0,0 0 0,12 11 0,11 31 0,-18-31 0,24 42 0,32 77 0,-55-116 0,1 0 0,1-1 0,0 1 0,1-2 0,12 13 0,17 22 0,37 76 0,3 5 0,-53-92 0,2-1 0,23 44 0,-46-71-227,0 0-1,0 0 1,1 0-1,0-1 1,9 9-1,-4-7-6598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9:13.1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24575,'0'6'0,"0"0"0,1 0 0,0 0 0,0-1 0,0 1 0,1 0 0,0 0 0,0-1 0,0 1 0,1-1 0,0 0 0,0 0 0,0 0 0,6 7 0,4 1 0,0 0 0,0-1 0,22 14 0,11 10 0,-28-21 0,0-2 0,1 0 0,27 12 0,-23-13 0,0 1 0,23 20 0,4 2 0,-35-25 0,1 1 0,26 25 0,-2-3 0,-32-27 0,-1 0 0,1 0 0,-1 1 0,0 0 0,9 12 0,-6-7 0,0-1 0,1 0 0,1-1 0,-1 0 0,25 16 0,19 15 0,-98-61 0,0 2 0,-68-18 0,91 31 0,0 0 0,0-2 0,1 0 0,0-2 0,0 0 0,-33-22 0,44 23-1365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9:14.2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628 174 24575,'-49'1'0,"16"1"0,1-2 0,0-1 0,0-2 0,0-1 0,0-1 0,-60-18 0,74 17 0,1 1 0,-1 1 0,-30-2 0,-15-4 0,38 5 0,11 3 0,0-1 0,1-1 0,-1 0 0,-14-7 0,90 5 0,-29 9 0,1 0 0,-1 2 0,0 2 0,-1 1 0,1 1 0,36 16 0,-50-20 0,0-1 0,0 0 0,0-2 0,0 0 0,1-2 0,27-1 0,-39 0 0,-35 2 0,0-3 0,0 0 0,0-1 0,0-2 0,1-1 0,0-1 0,0-1 0,-38-17 0,-138-62 0,175 81 120,26 6-154,0 0 0,1 0 1,-1 0-1,1 0 0,-1 0 0,1 1 1,-1-1-1,1 0 0,-1 0 0,1 0 1,-1 0-1,1 1 0,-1-1 0,1 0 1,-1 1-1,1-1 0,-1 0 0,1 1 1,-1-1-1,1 0 0,0 1 0,-1-1 1,1 1-1,0-1 0,-1 1 0,1-1 1,0 1-1,0-1 0,-1 1 0,1-1 1,0 1-1,0-1 0,0 1 0,0-1 1,0 1-1,0-1 0,0 1 0,0 0 1,0-1-1,0 1 0,0-1 0,0 1 1,0 0-1,3 10-6792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9:30.0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1396 94 24575,'-4'0'0,"1"0"0,-1 0 0,1 0 0,0 1 0,-1-1 0,1 1 0,0 0 0,0 0 0,-1 0 0,1 0 0,0 1 0,0-1 0,0 1 0,0 0 0,1 0 0,-1 0 0,-2 3 0,0 0 0,1 1 0,0 0 0,0 0 0,0 0 0,1 1 0,0 0 0,-3 7 0,-3 11 0,4-10 0,0-1 0,-1 1 0,-1-1 0,0 0 0,-1-1 0,0 1 0,-1-2 0,-21 24 0,-121 135 0,-54 12 0,176-157 0,1 1 0,1 1 0,1 1 0,-37 57 0,56-72 0,-1 0 0,2 1 0,-7 19 0,-16 36 0,54-107 0,1 2 0,2 0 0,1 2 0,2 2 0,48-40 0,65-60 0,-111 98 0,89-91 0,-69 56 0,80-134 0,-52 58 0,-70 121 0,-20 27 0,-27 35 0,25-25 0,0-1 0,-25 21 0,-20 25 0,46-47 0,0-1 0,-1 0 0,-14 10 0,-23 25 0,-43 42 0,75-73 0,-322 291 0,246-228 0,52-47 0,-41 45 0,-18 12 0,7-7 0,21-23 0,36-31 0,22-19 0,17-15 0,20-18 0,109-81 0,61-41 0,-148 113 0,22-21 0,-32 21 0,78-59 0,-104 85 0,-1 0 0,0-1 0,15-18 0,7-7 0,5-4 0,40-58 0,-17 7 0,10-13 0,-32 50 0,59-109 0,-74 121 0,-10 11 0,-15 28 0,-8 17 0,-14 20 0,-1 0 0,-1-2 0,-2-1 0,-1-2 0,-55 45 0,-177 152 0,231-204 0,-56 49 0,-59 59 0,4-5 0,-199 215 0,340-342 0,0 1 0,1 0 0,-1 0 0,0 0 0,0 0 0,1 0 0,-1-1 0,0 1 0,0 0 0,0-1 0,0 1 0,0-1 0,0 1 0,0-1 0,0 1 0,0-1 0,0 0 0,0 1 0,0-1 0,-1 0 0,1 0 0,0 0 0,0 0 0,0 0 0,0 0 0,0 0 0,-2-1 0,2 0 0,-1 0 0,1 0 0,0 0 0,0 0 0,0-1 0,0 1 0,0 0 0,1-1 0,-1 1 0,0-1 0,1 1 0,-1-1 0,1 1 0,-1-1 0,1 0 0,0-2 0,-2-9 0,1 0 0,0-1 0,3-19 0,0 21 0,0 0 0,0 1 0,2-1 0,-1 1 0,1 0 0,1 0 0,0 0 0,12-18 0,-4 10 0,1 1 0,1 1 0,27-27 0,57-58 0,-86 91 0,253-208 0,-121 121 0,-96 67 0,86-68 0,-15 2 0,-83 60 0,-2-2 0,-1-1 0,31-50 0,-58 77 0,-10 9 0,-22 18 0,-34 32 0,-223 238 0,103-129 0,-26 26 0,76-56 0,102-102 0,-35 39 0,-19 17-1365,68-67-5461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9:24.2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24575,'1'5'0,"-1"-1"0,1 0 0,0 1 0,0-1 0,0 0 0,1 1 0,-1-1 0,1 0 0,0 0 0,0 0 0,0-1 0,4 5 0,39 43 0,-8-8 0,3 12 0,79 87 0,-106-126 0,0-1 0,-1 1 0,13 25 0,-14-23 0,1 0 0,24 29 0,38 51 0,-30-42 0,9 10 0,45 56 0,-50-69 0,48 67 0,-43-50 0,200 259 0,-246-321 0,5 8 0,0-1 0,1 0 0,27 22 0,-23-22 0,-2 0 0,0 1 0,19 26 0,23 26 0,200 188 0,-178-167 0,-39-46 0,47 64 0,6 6 0,-55-67 0,41 68 0,-71-103 0,92 163 0,-8-21 0,-14-13 0,-45-77 0,-25-46 0,1 1 0,1-1 0,18 24 0,-18-26 0,0 0 0,-1 0 0,8 19 0,-11-22 0,0 0 0,0 0 0,1-1 0,1 0 0,0 0 0,17 18 0,-6-10 0,-1 1 0,-1 0 0,18 28 0,-17-22 0,42 45 0,27 18 1,83 77-1367,-158-157-5460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9:26.7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2 127 24575,'-1'94'0,"3"107"0,-1-196 0,0 0 0,0 0 0,0 0 0,1 0 0,-1 0 0,1 0 0,1 0 0,-1 0 0,1-1 0,0 1 0,0-1 0,0 0 0,0 0 0,1 0 0,-1 0 0,1-1 0,0 1 0,1-1 0,-1 0 0,0 0 0,1-1 0,0 1 0,-1-1 0,1 0 0,0 0 0,7 1 0,8 3 0,0-2 0,0-1 0,0 0 0,0-1 0,31-2 0,-21 0 0,-18 1 0,1-1 0,-1 0 0,1-1 0,-1-1 0,18-4 0,-27 5 0,0 0 0,0 0 0,0 0 0,-1-1 0,1 1 0,0-1 0,-1 0 0,1 0 0,-1 0 0,0 0 0,1 0 0,-1 0 0,0-1 0,-1 1 0,1-1 0,0 1 0,-1-1 0,1 0 0,-1 0 0,0 0 0,0 1 0,0-1 0,0 0 0,0 0 0,-1-1 0,1-4 0,2-45 0,-2 1 0,-8-65 0,5 108 0,1 0 0,-2 0 0,1 0 0,-1 0 0,0 0 0,-1 1 0,0-1 0,-9-12 0,-48-60 0,39 54 0,18 23 0,1 0 0,-1 0 0,0 0 0,-1 1 0,1-1 0,-1 1 0,1 0 0,-1 0 0,0 1 0,0 0 0,0-1 0,0 2 0,-1-1 0,1 0 0,0 1 0,-1 0 0,1 1 0,-1-1 0,1 1 0,-1 0 0,1 0 0,-1 1 0,1-1 0,-1 1 0,1 0 0,0 1 0,-1 0 0,1-1 0,0 2 0,0-1 0,0 0 0,0 1 0,1 0 0,-1 0 0,1 1 0,0-1 0,-1 1 0,2 0 0,-1 0 0,0 0 0,1 1 0,0-1 0,-4 7 0,-22 57-1365,24-52-5461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0:53.4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1 24575,'2'28'0,"9"54"0,-6-53 0,2 51 0,-8 313 0,0-375 0,-1 1 0,-7 31 0,-3 33 0,11-22 0,2-32 0,-2 1 0,-1-1 0,-10 52 0,7-52 0,1 0 0,1 1 0,3 54 0,1-54 0,-2 0 0,0 0 0,-10 50 0,7-61-455,1 0 0,0 30 0,2-29-6371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19:34.8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24575,'0'45'0,"2"0"0,11 61 0,-8-73 0,-3-20 0,0-1 0,0 1 0,1-1 0,1 0 0,0 0 0,1 0 0,6 13 0,-2-7 0,0 1 0,-2 1 0,0 0 0,-2 0 0,6 33 0,-7-31 0,0-1 0,2 0 0,0 1 0,19 39 0,-14-36 0,0 0 0,-2 0 0,-1 2 0,6 37 0,11 34 0,-18-81 0,1 0 0,0 0 0,14 21 0,-12-22 0,0 1 0,-1 0 0,8 22 0,-13-29 0,0-1 0,1 1 0,0-1 0,8 9 0,9 18 0,-3 1 0,57 100 0,-61-112 0,-2 1 0,18 47 0,8 18 0,1 7 0,-33-75 0,2-2 0,0 1 0,1-1 0,22 34 0,3 6 0,-29-48 0,1-1 0,0 1 0,1-1 0,12 14 0,0-1 0,27 41 0,-32-42 0,1-2 0,33 36 0,8 8 0,94 100 0,31 17 0,-142-131 0,-6-6 0,17 18 0,-36-43 0,32 35 0,-15-22 0,31 44 0,6 6 0,-44-60 0,-20-20 0,0 0 0,-1 0 0,0 1 0,0-1 0,0 1 0,0 0 0,-1 0 0,6 11 0,-6-9 0,0 0 0,1-1 0,0 1 0,0-1 0,1 0 0,-1 0 0,1-1 0,0 1 0,1-1 0,-1 0 0,1 0 0,7 3 0,10 17-1365,-16-11-5461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5:59.0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0 804 24575,'4'-1'0,"0"1"0,0-1 0,0 0 0,0 0 0,0 0 0,0 0 0,-1-1 0,1 0 0,0 1 0,-1-1 0,0-1 0,7-4 0,39-39 0,-20 16 0,151-145 0,-113 108 0,-38 33 0,15-12 0,-35 37 0,-1 0 0,1 0 0,-2-1 0,8-11 0,17-21 0,-20 28 0,-1 0 0,-1-2 0,11-20 0,-13 21 0,1 0 0,0 1 0,1 0 0,15-16 0,-8 12-77,-1-2 0,14-22 0,-16 21-1057,-5 8-5692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6:00.8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1 402 24575,'8'0'0,"-1"-1"0,1 0 0,0-1 0,-1 0 0,1 0 0,-1 0 0,1-1 0,-1 0 0,12-7 0,59-45 0,-26 17 0,-51 38 0,37-25 0,0-1 0,60-55 0,30-21 0,-89 64-1365,-27 28-5461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6:02.5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24575,'9'1'0,"-1"0"0,1 1 0,0 0 0,-1 0 0,1 1 0,-1 0 0,15 8 0,-13-6 0,0-1 0,0 0 0,0 0 0,0-1 0,13 2 0,22-2-20,60-3 0,-51-1-1305,-32 0-5501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6:03.7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24575,'15'1'0,"-1"1"0,0 1 0,0 0 0,0 1 0,0 0 0,-1 1 0,1 1 0,12 7 0,-7-4 0,0 0 0,38 9 0,46 7-1365,-83-24-5461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6:15.9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1930 24575,'4'-2'0,"0"0"0,-1 0 0,1-1 0,-1 1 0,0-1 0,0 1 0,0-1 0,0 0 0,0 0 0,-1-1 0,5-5 0,11-12 0,6-2 0,-1-1 0,24-32 0,-15 17 0,101-93 0,-36 38 0,4 6 0,-7 5 0,16-41 0,-53 57 0,61-59 0,27-31 0,31-28 0,-116 127 0,6-21 0,-16 17 0,-23 33 0,-13 15 0,-1-1 0,0-1 0,-1 0 0,0 0 0,10-22 0,-10 16 0,2 1 0,29-37 0,14-22 0,39-54-1365,-88 120-5461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26:17.2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0 362 24575,'15'-1'0,"-1"0"0,0-1 0,1 0 0,-1-1 0,0 0 0,0-2 0,-1 1 0,1-2 0,-1 0 0,0 0 0,-1-1 0,15-11 0,9-9 0,-2-3 0,48-51 0,-46 44 0,-1-13 0,-32 43 0,0 1 0,1 0 0,0 0 0,0 0 0,0 0 0,1 1 0,0-1 0,0 1 0,0 0 0,1 1 0,8-7 0,-13 11 0,-1 1 0,1-1 0,-1 0 0,1 0 0,-1 0 0,1 0 0,0 0 0,-1 1 0,1-1 0,-1 0 0,0 1 0,1-1 0,-1 0 0,1 1 0,-1-1 0,1 0 0,-1 1 0,0-1 0,1 1 0,-1-1 0,0 1 0,1-1 0,-1 1 0,0-1 0,0 1 0,1-1 0,-1 1 0,0-1 0,0 1 0,0-1 0,0 1 0,0-1 0,0 1 0,0-1 0,0 1 0,0 0 0,0-1 0,0 1 0,0 0 0,1 28 0,-1-27 0,1 14 0,0 28 0,-1 1 0,-3-1 0,-14 81 0,11-94 0,-3 60 0,-2 7 0,6-65-682,0 62-1,5-73-6143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18.5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24575,'2'5'0,"0"0"0,1-1 0,-1 1 0,1 0 0,0-1 0,0 1 0,0-1 0,1 0 0,-1 0 0,1 0 0,0-1 0,5 4 0,2 4 0,8 10 0,0 1 0,-2 1 0,0 1 0,20 39 0,56 74 0,-84-125 0,-1 0 0,2 0 0,0-1 0,14 12 0,12 14 0,-5-2 0,56 69 0,-80-94 0,1-1 0,0-1 0,14 12 0,18 18 0,135 145 0,-106-113 0,1-11 0,65 58 0,7 1 0,-113-88 0,0-2 0,2-1 0,1-1 0,43 27 0,-31-18 83,-39-29-290,1 0 1,0-1-1,0 0 0,1 0 0,0-1 0,13 8 0,-4-7-6619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20.8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412 0 24575,'-25'2'0,"-1"2"0,1 0 0,-1 1 0,1 2 0,-34 13 0,-22 6 0,-47 25-1365,112-46-5461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21.4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 24575,'48'-2'0,"-34"0"0,1 1 0,0 1 0,-1 0 0,1 1 0,0 1 0,22 5 0,-34-6 0,-1 0 0,0 0 0,0 0 0,0 0 0,0 0 0,0 0 0,0 0 0,-1 1 0,1-1 0,0 1 0,-1-1 0,1 1 0,-1 0 0,1-1 0,-1 1 0,0 0 0,0 0 0,0 0 0,0 0 0,1 4 0,-1-2 0,0-1 0,-1 1 0,1 0 0,-1 0 0,0 0 0,-1 0 0,1 0 0,-1 0 0,1 0 0,-1-1 0,-2 5 0,-2 7 0,-2-1 0,0 0 0,0 0 0,-16 21 0,14-22-151,0-1-1,-2 0 0,1-1 0,-1 0 1,-1-1-1,0 0 0,0-1 1,-23 13-1,20-14-6674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0:55.4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284 0 24575,'1'58'0,"0"-19"0,-1-1 0,-2 1 0,-12 67 0,-11 64 0,11-109 0,-38 139 0,38-152 0,-8 52 0,-12 39 0,15-97 0,15-35 0,0 0 0,1 0 0,0 0 0,0 0 0,1 1 0,-3 11 0,1 10-227,-1 0-1,-1 0 1,-2 0-1,-1-1 1,-17 38-1,19-53-6598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21.8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24575,'4'0'0,"6"0"0,6 0 0,4 0 0,4 0 0,1 0 0,1 0 0,1 0 0,0 0 0,-1 0 0,-4 0-8191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22.5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24575,'0'4'0,"0"6"0,0 6 0,0 4 0,4-1 0,2 1 0,0 1 0,-2 1 0,4-3 0,-1 0 0,0 1 0,2-4 0,0 1 0,-1-3-8191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24575,'7'1'0,"-1"0"0,-1 0 0,1 1 0,0 0 0,0 0 0,0 1 0,-1-1 0,1 1 0,-1 0 0,0 0 0,0 1 0,0 0 0,5 5 0,-2-2 0,0-1 0,0-1 0,0 0 0,10 5 0,173 58 0,-146-53 0,-23-8 0,0 0 0,27 5 0,105 13 0,-24 0 0,-122-25-120,-4 0 7,0 0 0,0 0 0,0 0-1,-1 1 1,1 0 0,0 0 0,0 0 0,-1 0-1,1 0 1,6 4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23.7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 24575,'100'-2'0,"108"5"0,-139 9 0,-50-7 0,-1-2 0,30 3 0,-29-6 0,12 1 0,-1 0 0,55 11 0,-65-7-1365,-1-2-5461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24.6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24575,'126'-2'0,"134"5"0,-131 22 0,-78-15 0,-24-4 0,1-2 0,45 2 0,-53-4 0,0 0 0,32 7 0,36 4 0,-10-14-27,-56-1-196,0 1 0,0 1 0,0 1 0,0 1 0,36 8 0,-41-4-6603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25.4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1825 1 24575,'-4'1'0,"-1"0"0,1 1 0,0 0 0,0 0 0,0 0 0,0 1 0,0-1 0,0 1 0,1 0 0,-1 0 0,-3 5 0,-22 15 0,-121 43 0,53-24 0,57-27 0,-1-1 0,-66 13 0,-47 16 0,115-32 0,0-1 0,-82 9 0,115-18 0,-173 19 0,129-10 0,8-1 0,0-2 0,-80 3 0,-393-11 0,1212 1 0,-667-1 64,55-11 0,20 0-1557,-79 11-5333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44.7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24575,'30'0'0,"-1"1"0,0 1 0,47 11 0,79 13 0,-68-11-1365,-71-9-5461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46.3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24575,'29'-1'0,"0"-2"0,29-6 0,-28 3 0,55-2 0,1147 9-1365,-1210-1-5461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47.4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24575,'0'4'0,"0"6"0,0 6 0,0 4 0,0 4 0,0 1 0,0 1 0,4-4 0,2-1 0,0 0 0,-2 1 0,-1 1 0,3-3 0,1-1 0,-1-4-8191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48.8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24575,'-1'11'0,"1"0"0,1 0 0,0 0 0,0-1 0,1 1 0,0 0 0,1-1 0,1 0 0,-1 1 0,1-1 0,1-1 0,0 1 0,0-1 0,1 0 0,1 0 0,-1 0 0,9 8 0,64 84 0,-59-71-1365,-13-15-5461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0:56.4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368 0 24575,'-4'1'0,"1"0"0,-1 1 0,1-1 0,0 1 0,-1 0 0,1 0 0,0 0 0,0 0 0,0 1 0,1-1 0,-1 1 0,0-1 0,-3 7 0,-14 10 0,0-4 0,0 1 0,-21 22 0,29-28 0,0 0 0,0-1 0,-1-1 0,0 0 0,-16 8 0,14-9 0,1 1 0,0 0 0,0 1 0,-15 14 0,0-3-1365,15-13-5461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49.8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24575,'515'0'0,"-492"2"0,1 1 0,-1 1 0,0 1 0,-1 2 0,1 0 0,23 11 0,30 9 0,-72-26 0,0 0 0,0 0 0,0 1 0,0 0 0,0-1 0,0 1 0,-1 0 0,1 1 0,4 3 0,-7-5 0,-1-1 0,0 1 0,1-1 0,-1 1 0,0-1 0,0 1 0,1-1 0,-1 1 0,0-1 0,0 1 0,0-1 0,0 1 0,0 0 0,1-1 0,-1 1 0,0-1 0,0 1 0,0-1 0,-1 1 0,1 0 0,0-1 0,0 1 0,0-1 0,0 1 0,-1 0 0,-19 18 0,-24 7 0,30-19 0,0 1 0,1 0 0,1 1 0,-19 16 0,20-15 6,-1-1 0,1 0 0,-2 0 0,1-2 0,-1 1 0,-1-2 0,1 0 0,-1 0 0,0-1 0,0-1 0,0 0 0,-20 2 0,-17-1-203,0-1 0,-63-5 0,52 0-655,40 1-5974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50.2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24575,'4'0'0,"6"0"0,6 0 0,4 0 0,3 0 0,3 0 0,0 0 0,1 0 0,0 0 0,-1 0 0,1 5 0,-1 0 0,0 1 0,0-2 0,-1-1 0,1-1 0,-1-1 0,-3 0-8191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51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24575,'1'2'0,"-1"0"0,1 0 0,-1 0 0,1 0 0,0 0 0,0-1 0,0 1 0,0 0 0,0-1 0,0 1 0,0 0 0,0-1 0,1 1 0,-1-1 0,1 0 0,2 3 0,35 22 0,-17-12 0,-12-7 0,0-1 0,1 0 0,-1 0 0,1-1 0,1-1 0,-1 0 0,1-1 0,22 4 0,-1-2 0,66 0 0,-61-3 0,51 9 0,-51-6 0,54 2 0,-48-7 0,0 1 0,75 13 0,-79-8-323,1-2 0,71-3 0,-101-1-73,11 0-6430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51.7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24575,'0'1'0,"0"0"0,1 0 0,-1 0 0,0 0 0,1 0 0,-1 0 0,1 0 0,-1-1 0,1 1 0,0 0 0,-1 0 0,1-1 0,0 1 0,-1 0 0,1-1 0,0 1 0,0 0 0,0-1 0,0 1 0,-1-1 0,1 0 0,0 1 0,0-1 0,0 0 0,1 1 0,33 8 0,-19-6 0,9 4 0,0-1 0,0-1 0,28 1 0,43 8 0,-50-3 0,-1 2 0,77 32 0,-108-40-82,0-1-1,0 0 0,1-2 1,-1 1-1,1-2 0,-1 0 1,1 0-1,16-3 1,-17 2-540,9-1-6204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52.3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24575,'14'1'0,"0"1"0,-1 0 0,1 1 0,-1 1 0,1 0 0,18 8 0,35 11 0,-40-15 0,42 17 0,-46-15 0,1-1 0,38 8 0,118 19 0,-82-12 0,-79-17 0,1-2 0,0 0 0,0-1 0,33 2 0,-7-5 0,88 12 0,-102-8-682,64 1-1,-74-6-6143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54.6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1 187 24575,'47'0'0,"0"-3"0,64-10 0,-81 9 0,-1-1 0,0-2 0,-1-1 0,0-1 0,0-1 0,-1-2 0,30-17 0,-3 1 45,-41 23-327,-1-1 0,0-1 0,0 0 0,20-15 0,-22 11-6544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55.0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161 0 24575,'0'5'0,"0"5"0,0 5 0,-4 1 0,-2 2 0,-4-3 0,0 1 0,-3-2 0,1 0 0,-3-1 0,3 0 0,-3-1 0,3 2 0,-2-2 0,2 1 0,-1-1 0,0-3-8191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5:58.8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24575,'33'2'0,"-1"1"0,1 2 0,-2 1 0,1 2 0,43 16 0,-16-5 0,-34-13 0,0-1 0,28 2 0,12 1 0,-29-3 0,52 1 0,-56-6 0,-1 2 0,50 10 0,-23-4 84,16 5-1533,-58-7-5377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01.1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158 262 24575,'0'6'0,"0"0"0,1 1 0,0-1 0,0 0 0,0 0 0,0 0 0,1 0 0,0-1 0,0 1 0,1 0 0,0-1 0,0 1 0,0-1 0,0 0 0,1 0 0,5 6 0,4 0 0,-1-1 0,2 0 0,-1 0 0,24 11 0,6 5 0,-33-20 0,-1-1 0,1 1 0,1-2 0,-1 1 0,1-2 0,0 1 0,0-1 0,0-1 0,0 0 0,0-1 0,1 0 0,-1 0 0,12-2 0,-14 1 0,0 0 0,0 0 0,-1-1 0,1 0 0,-1-1 0,1 0 0,-1 0 0,0-1 0,16-7 0,-20 7 0,0 0 0,0 0 0,0 0 0,-1-1 0,1 1 0,-1-1 0,0 0 0,0 0 0,0 0 0,-1 0 0,1 0 0,-1-1 0,0 1 0,0-1 0,-1 0 0,1 1 0,-1-1 0,0 0 0,0-6 0,3-31 0,-1 0 0,-2 0 0,-8-60 0,7 95 0,-1 0 0,0 0 0,-1 1 0,0-1 0,0 1 0,0-1 0,-1 1 0,0 0 0,0 0 0,-1 0 0,1 0 0,-1 1 0,0-1 0,-1 1 0,1 0 0,-1 0 0,0 1 0,-1-1 0,1 1 0,-1 0 0,0 1 0,1-1 0,-2 1 0,1 0 0,0 1 0,-1-1 0,1 1 0,-10-1 0,-17-3 0,0 1 0,-1 2 0,0 2 0,-53 3 0,26 0 0,53-1 0,-1 0 0,0 0 0,1 1 0,0 0 0,-1 1 0,1 0 0,0 0 0,0 1 0,1 0 0,-1 0 0,1 1 0,0-1 0,0 2 0,-9 8 0,4-2 0,0 0 0,0 1 0,1 1 0,1-1 0,0 2 0,-10 21 0,16-29 0,1 0 0,1 0 0,-1 0 0,1 0 0,0 0 0,1 1 0,0-1 0,0 1 0,1-1 0,0 0 0,0 1 0,0-1 0,3 10 0,-2-13 0,0 0 0,0 0 0,0 0 0,1 0 0,0 0 0,-1-1 0,1 1 0,1-1 0,-1 1 0,0-1 0,1 0 0,0 0 0,0 0 0,0 0 0,0 0 0,0-1 0,0 1 0,1-1 0,-1 0 0,1 0 0,0 0 0,-1-1 0,1 1 0,0-1 0,5 1 0,20 2 0,0-1 0,0-1 0,0-2 0,36-4 0,16 1 0,-76 3 0,0 0 0,1 0 0,-1-1 0,0 0 0,1 0 0,-1 0 0,0 0 0,0-1 0,0 0 0,0 0 0,0-1 0,-1 1 0,1-1 0,-1 0 0,1 0 0,-1 0 0,0-1 0,0 1 0,5-7 0,-3 0 0,0 1 0,-1-1 0,0 0 0,0 0 0,-1 0 0,0-1 0,-1 0 0,3-16 0,-4 18 0,-1-1 0,1 0 0,-1 0 0,-1 1 0,0-1 0,-1 0 0,1 0 0,-2 0 0,-3-13 0,4 20 0,1 1 0,-1-1 0,-1 0 0,1 1 0,0-1 0,-1 1 0,1 0 0,-1-1 0,0 1 0,0 0 0,0 0 0,0 0 0,0 0 0,0 0 0,-1 1 0,1-1 0,0 0 0,-1 1 0,0 0 0,1 0 0,-1 0 0,0 0 0,1 0 0,-1 0 0,0 1 0,0-1 0,0 1 0,1 0 0,-1 0 0,0 0 0,0 0 0,0 1 0,0-1 0,1 1 0,-1-1 0,-4 2 0,-5 2 0,-1 0 0,0 1 0,1 0 0,0 1 0,0 0 0,0 1 0,1 0 0,0 1 0,1 0 0,-1 1 0,1 0 0,1 0 0,0 1 0,0 1 0,-8 13 0,13-18 0,-11 13 0,-23 40 0,34-51 0,0 1 0,0-1 0,1 1 0,1 0 0,0 0 0,0 0 0,0 0 0,1 13 0,0-16 0,1 0 0,0 1 0,0-1 0,0 1 0,1-1 0,0 0 0,0 0 0,1 1 0,4 10 0,-4-14 0,0 0 0,0-1 0,0 0 0,0 1 0,0-1 0,1 0 0,-1 0 0,1-1 0,-1 1 0,1 0 0,0-1 0,-1 1 0,1-1 0,0 0 0,0 0 0,0 0 0,0 0 0,0-1 0,0 1 0,0-1 0,0 0 0,5 0 0,14 1 0,0 0 0,0-2 0,1 0 0,-1-2 0,29-6 0,-40 6 0,-1 0 0,0-1 0,0 0 0,0 0 0,-1-1 0,0-1 0,0 1 0,0-2 0,0 1 0,-1-1 0,0 0 0,0-1 0,6-9 0,-6 8 0,0-1 0,-1 0 0,-1 0 0,0-1 0,0 0 0,-1 0 0,0 0 0,-1 0 0,0-1 0,-1 0 0,-1 0 0,0 0 0,0 0 0,-1 0 0,0-1 0,-3-22 0,2 32 0,0 1 0,0-1 0,-1 1 0,1 0 0,-1-1 0,1 1 0,-1-1 0,0 1 0,0 0 0,0 0 0,0-1 0,0 1 0,0 0 0,-1 0 0,1 0 0,-1 0 0,0 1 0,1-1 0,-1 0 0,0 1 0,0-1 0,0 1 0,0-1 0,0 1 0,0 0 0,-1 0 0,1 0 0,0 0 0,-1 0 0,1 1 0,0-1 0,-1 1 0,1-1 0,-1 1 0,1 0 0,-1 0 0,1 0 0,0 0 0,-1 1 0,1-1 0,-1 1 0,1-1 0,-4 2 0,-3 1 0,0 0 0,0 0 0,0 1 0,0 0 0,0 1 0,1 0 0,-1 0 0,1 1 0,-12 10 0,14-8 0,0 0 0,0 1 0,1-1 0,1 1 0,-1 0 0,1 0 0,-4 14 0,5-16 0,1-1 0,0 1 0,1-1 0,0 1 0,0 0 0,0-1 0,1 1 0,0 0 0,0 0 0,0 0 0,3 11 0,-2-16 0,1 0 0,-1 1 0,0-1 0,1 0 0,-1 0 0,1 0 0,0 0 0,0 0 0,0 0 0,0-1 0,0 1 0,0-1 0,0 1 0,0-1 0,1 0 0,-1 0 0,1 0 0,-1 0 0,1 0 0,-1 0 0,1-1 0,-1 1 0,1-1 0,-1 0 0,1 0 0,0 0 0,-1 0 0,1 0 0,0 0 0,-1-1 0,6-1 0,-2 1 0,0-1 0,1 1 0,-1-1 0,0-1 0,0 1 0,-1-1 0,1 0 0,0-1 0,-1 1 0,0-1 0,0 0 0,5-5 0,-6 4-97,-1 0-1,0-1 1,0 1-1,-1-1 1,0 1-1,0-1 1,0 0-1,0 0 1,-1 0-1,0 0 1,0 0-1,-1 0 0,0-8 1,0-8-6729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03.2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0 24575,'-1'19'0,"1"-1"0,0 1 0,2-1 0,0 1 0,1-1 0,1 0 0,1 0 0,13 34 0,-6-13 0,-11-34 0,0 0 0,0 0 0,1-1 0,0 1 0,0 0 0,0-1 0,5 8 0,-6-10 0,1-1 0,-1 0 0,1 1 0,-1-1 0,1 0 0,0 0 0,0 0 0,-1 0 0,1-1 0,0 1 0,0 0 0,0-1 0,0 1 0,0-1 0,0 0 0,0 1 0,0-1 0,0 0 0,0 0 0,0 0 0,0-1 0,0 1 0,4-1 0,38-5 0,74 1 0,-6 1 0,18-20 0,-130 24 0,7 0 0,0-1 0,0 1 0,0-1 0,0 0 0,-1-1 0,1 0 0,-1 0 0,1 0 0,7-4 0,-14 6 1,0 0 0,0-1-1,0 1 1,0 0 0,0 0-1,0 0 1,0-1 0,0 1 0,0 0-1,0 0 1,0-1 0,0 1-1,0 0 1,0 0 0,0 0-1,0-1 1,0 1 0,0 0 0,0 0-1,0 0 1,0-1 0,-1 1-1,1 0 1,0 0 0,0 0-1,0-1 1,0 1 0,0 0 0,-1 0-1,1 0 1,0 0 0,0 0-1,0-1 1,0 1 0,-1 0-1,1 0 1,0 0 0,0 0 0,0 0-1,-1 0 1,1 0 0,0 0-1,0 0 1,-1 0 0,1 0-1,0 0 1,0 0 0,0 0 0,-1 0-1,1 0 1,0 0 0,0 0-1,0 0 1,-1 0 0,1 0 0,0 0-1,0 0 1,-16-2-1407,-1 1-5420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00:58.6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24575,'26'2'0,"1"0"0,-1 2 0,1 1 0,50 16 0,-55-15 0,25 5 0,53 6 0,22 4 0,-97-16-325,-1-2 0,1-1 0,36-2 0,-60 0 260,20 0-6761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04.2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28 24575,'1'-1'0,"-1"0"0,1 0 0,-1-1 0,1 1 0,-1 0 0,1 0 0,0 0 0,0 0 0,-1 0 0,1 1 0,0-1 0,0 0 0,0 0 0,0 0 0,0 1 0,0-1 0,0 0 0,0 1 0,0-1 0,0 1 0,1 0 0,-1-1 0,0 1 0,0 0 0,0-1 0,1 1 0,1 0 0,39-4 0,-37 3 0,343-1 0,-179 4 0,-166-3 0,0 1 0,1 0 0,-1 0 0,0 0 0,0 1 0,0-1 0,0 1 0,0 0 0,0 0 0,0 0 0,0 0 0,0 0 0,0 1 0,0-1 0,0 1 0,-1-1 0,1 1 0,-1 0 0,1 0 0,-1 1 0,3 2 0,-3 0 0,1 0 0,-1 0 0,-1 0 0,1 1 0,0-1 0,-1 1 0,0-1 0,-1 1 0,1-1 0,-1 1 0,-1 8 0,1 0-114,0 1 1,-2-1-1,0 0 0,0 1 0,-2-1 1,1 0-1,-2-1 0,0 1 0,-1-1 1,0 0-1,-9 14 0,4-12-6712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05.3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2 24575,'100'-2'0,"109"5"0,-139 9 0,-52-7 0,1-2 0,28 3 0,145-8 0,78 4 0,-268-2 0,0 0 0,-1 0 0,1 0 0,0 0 0,0 0 0,0 1 0,-1-1 0,1 0 0,0 1 0,0 0 0,-1-1 0,1 1 0,0 0 0,-1 0 0,1 0 0,-1 0 0,1 0 0,-1 0 0,0 1 0,2 1 0,-2-2 0,-1 1 0,0-1 0,0 0 0,0 0 0,0 0 0,0 1 0,0-1 0,0 0 0,0 0 0,0 0 0,-1 1 0,1-1 0,-1 0 0,1 0 0,-1 0 0,1 0 0,-1 0 0,1 0 0,-1 0 0,0 0 0,0 0 0,0 1 0,-6 6 0,-1-1 0,1 0 0,-1-1 0,0 1 0,-16 8 0,-27 23 0,-4 3 0,42-35 0,-1 0 0,0-1 0,-1 0 0,1-1 0,-1-1 0,0 0 0,-28 1 0,-29 7 0,45-6 0,-55 3 0,-380-9-1365,440 1-5461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06.2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203 2 24575,'1103'0'0,"-1102"-1"0,0 1 0,0 0 0,0 0 0,1 0 0,-1 0 0,0 0 0,0 0 0,0 0 0,0 0 0,0 0 0,0 0 0,0 0 0,0 1 0,0-1 0,0 0 0,0 1 0,0-1 0,0 1 0,0-1 0,0 1 0,0 0 0,0-1 0,1 2 0,-3-1 0,1 0 0,-1 0 0,1 0 0,-1 0 0,0 0 0,1 0 0,-1 0 0,0-1 0,1 1 0,-1 0 0,0 0 0,0-1 0,0 1 0,0 0 0,0-1 0,0 1 0,-1 0 0,-58 27 0,58-27 0,-39 13 0,-50 12 0,53-16 0,-67 26 0,93-31 0,-1-1 0,1-1 0,-1 0 0,0 0 0,1-1 0,-19 0 0,-83-4 0,43-1 0,-595 3-1365,644 0-5461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06.6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24575,'20'0'0,"15"-1"0,0 2 0,0 1 0,57 12 0,-49-7 0,1-2 0,0-2 0,0-2 0,50-4 0,6 0 0,393 3-1365,-471 0-5461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11.3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1037 1 24575,'1'19'0,"-1"1"0,0-1 0,-2 1 0,0-1 0,-2 0 0,0 0 0,-1 0 0,0 0 0,-2-1 0,0 0 0,-14 25 0,-10 22 0,28-55 0,-1 0 0,0-1 0,0 0 0,-1 0 0,0 0 0,-1-1 0,0 1 0,0-1 0,0-1 0,-1 1 0,-14 10 0,-27 11 0,38-24 0,0 0 0,1 1 0,-1 0 0,1 0 0,1 1 0,-1 0 0,-13 15 0,7-4 0,-1-1 0,-1 0 0,-23 18 0,-16 15 0,43-37 0,0 0 0,1 1 0,1 1 0,0 0 0,1 0 0,-8 17 0,7-12 0,-1-1 0,-1-1 0,-19 22 0,-4 6 0,23-32 0,1 0 0,-2-1 0,0 0 0,-23 16 0,-28 25 0,45-34 0,-2 4 0,-2 0 0,-1-2 0,0-1 0,-52 32 0,40-23-388,31-23-589,-5 4-5849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12.0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0 24575,'-1'1'0,"-1"-1"0,1 1 0,0-1 0,0 1 0,0-1 0,0 1 0,0 0 0,0 0 0,0-1 0,0 1 0,0 0 0,1 0 0,-1 0 0,0 0 0,0 0 0,1 0 0,-1 0 0,1 0 0,-1 0 0,1 0 0,-1 1 0,1-1 0,0 0 0,-1 0 0,1 0 0,0 1 0,0 1 0,-5 39 0,5-37 0,-2 206 0,4-110 0,-2-89 20,0 1 0,2-1 0,-1 0 0,2 0 0,5 18 0,-6-24-126,0-1 0,0 1 0,1-1 0,0 1 0,0-1 0,0 0-1,1 0 1,-1 0 0,1-1 0,0 0 0,1 1 0,-1-1 0,6 3 0,4 2-6720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12.6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85 1 24575,'-3'0'0,"1"1"0,-1 0 0,1 0 0,-1 0 0,1 0 0,-1 1 0,1-1 0,0 0 0,0 1 0,0 0 0,0 0 0,0-1 0,0 1 0,0 0 0,0 0 0,1 1 0,-1-1 0,1 0 0,0 1 0,0-1 0,-2 4 0,-20 54 0,17-26 0,1 1 0,2 0 0,1 0 0,5 70 0,0-12 0,-4-1 0,3 98 0,2-170 0,1 1 0,1 0 0,0-1 0,2 0 0,0-1 0,17 28 0,-24-46 0,8 17 0,1-2 0,1 1 0,24 28 0,-30-41 0,-1 0 0,1 0 0,0 0 0,0 0 0,1-1 0,-1 0 0,1 0 0,-1 0 0,1-1 0,0 0 0,0 0 0,0 0 0,0-1 0,1 0 0,-1 0 0,7 0 0,63 3-1365,-53 1-5461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14.0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24575,'771'0'0,"-753"-1"0,-1-1 0,1-1 0,17-4 0,42-6 0,296 11 0,-192 4 0,-162-3 0,1-1 0,33-8 0,-32 5 0,0 2 0,24-2 0,292 4 85,-161 2-1535,-154-1-5376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14.8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 35 24575,'-3'0'0,"1"0"0,-1 0 0,0 0 0,1 1 0,-1-1 0,1 1 0,-1 0 0,1 0 0,-1 0 0,1 0 0,-1 0 0,1 0 0,0 1 0,-1-1 0,1 1 0,0-1 0,0 1 0,-2 3 0,1-1 0,0 0 0,0 1 0,0-1 0,1 1 0,0-1 0,0 1 0,0 0 0,1 0 0,-2 5 0,0 11 0,0 1 0,1-1 0,2 36 0,1-46 0,-1 0 0,0-1 0,1 0 0,1 0 0,-1 0 0,2 0 0,-1 0 0,1 0 0,1 0 0,0-1 0,5 10 0,-6-14 0,1-1 0,-1 1 0,1-1 0,-1 0 0,1 0 0,1 0 0,-1-1 0,0 1 0,1-1 0,0 0 0,0 0 0,0-1 0,0 1 0,0-1 0,0 0 0,0-1 0,1 1 0,-1-1 0,1 0 0,5 0 0,30 2 0,-1-2 0,58-6 0,-93 5 0,-1-2 0,1 1 0,0 0 0,-1-1 0,0 0 0,1 0 0,-1 0 0,0 0 0,0-1 0,0 0 0,0 0 0,-1 0 0,1 0 0,6-7 0,3-7 0,-1 0 0,13-22 0,6-7 0,-27 39 0,0 0 0,0 0 0,0 0 0,-1 0 0,0-1 0,-1 1 0,1-1 0,-1 0 0,-1 0 0,2-14 0,-2-1 0,-1 0 0,-4-35 0,3 55 0,1 0 0,-1 0 0,0 1 0,0-1 0,0 0 0,0 0 0,-1 0 0,1 1 0,-1-1 0,0 1 0,1-1 0,-1 1 0,0 0 0,-1-1 0,1 1 0,0 0 0,-1 0 0,1 1 0,-1-1 0,1 0 0,-1 1 0,0 0 0,1 0 0,-1-1 0,0 2 0,0-1 0,0 0 0,0 1 0,0-1 0,0 1 0,0 0 0,0 0 0,0 0 0,0 0 0,-4 1 0,-1-1 0,0 1 0,0 0 0,1 1 0,-1-1 0,0 1 0,1 1 0,0-1 0,-1 1 0,1 1 0,0-1 0,1 1 0,-1 1 0,-6 4 0,-1 6-1365,1-3-5461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2T13:36:27.1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24575,'8'-1'0,"0"0"0,0 0 0,0-1 0,0 0 0,8-3 0,30-7 0,46 7 0,101 6 0,-64 1 0,-101 0 0,-1 1 0,1 2 0,52 15 0,-15-3 0,-38-11 0,-1 1 0,0 0 0,0 2 0,46 23 0,-44-18 0,1-1 0,0-1 0,37 8 0,-28-8 0,47 20 0,-65-23-227,1-1-1,0-1 1,1-1-1,0 0 1,35 3-1,-34-7-6598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endParaRPr lang="zh-CN" altLang="en-US" noProof="0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871C006B-CAD6-46A9-AE01-1DF9FF39EC39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CN" altLang="en-US" noProof="0" dirty="0"/>
              <a:t>单击此处编辑母版文本样式</a:t>
            </a:r>
          </a:p>
          <a:p>
            <a:pPr lvl="1" rtl="0"/>
            <a:r>
              <a:rPr lang="zh-CN" altLang="en-US" noProof="0" dirty="0"/>
              <a:t>第二级</a:t>
            </a:r>
          </a:p>
          <a:p>
            <a:pPr lvl="2" rtl="0"/>
            <a:r>
              <a:rPr lang="zh-CN" altLang="en-US" noProof="0" dirty="0"/>
              <a:t>第三级</a:t>
            </a:r>
          </a:p>
          <a:p>
            <a:pPr lvl="3" rtl="0"/>
            <a:r>
              <a:rPr lang="zh-CN" altLang="en-US" noProof="0" dirty="0"/>
              <a:t>第四级</a:t>
            </a:r>
          </a:p>
          <a:p>
            <a:pPr lvl="4" rtl="0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endParaRPr lang="zh-CN" altLang="en-US" noProof="0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2E6DE88F-1F85-4A27-9D34-D74A50E7B0DA}" type="slidenum">
              <a:rPr lang="en-US" altLang="zh-CN" noProof="0" smtClean="0"/>
              <a:pPr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</a:t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6078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altLang="zh-CN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784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rtlCol="0" anchor="b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rtlCol="0"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CN" altLang="en-US" noProof="0"/>
              <a:t>单击此处编辑母版副标题样式</a:t>
            </a:r>
            <a:endParaRPr lang="zh-CN" altLang="en-US" noProof="0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E83E4F-657C-4D8E-8FAD-6386EF9B109D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pPr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15074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题注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CN" altLang="en-US" noProof="0"/>
              <a:t>单击图标添加图片</a:t>
            </a:r>
            <a:endParaRPr lang="zh-CN" alt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4F4464-7484-4713-B9FF-83FB9DDEA071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00950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题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rtlCol="0" anchor="ctr">
            <a:normAutofit/>
          </a:bodyPr>
          <a:lstStyle>
            <a:lvl1pPr>
              <a:defRPr sz="4000"/>
            </a:lvl1pPr>
          </a:lstStyle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5233FB-47C5-42F7-A95A-B15B60A34B63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0538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题注的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rtlCol="0" anchor="ctr">
            <a:normAutofit/>
          </a:bodyPr>
          <a:lstStyle>
            <a:lvl1pPr>
              <a:defRPr sz="3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12" name="文本占位符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B59FB00C-3196-42EF-A93B-AD2E97DECBF9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endParaRPr lang="zh-CN" altLang="en-US" noProof="0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3A98EE3D-8CD1-4C3F-BD1C-C98C9596463C}" type="slidenum">
              <a:rPr lang="en-US" altLang="zh-CN" noProof="0" smtClean="0"/>
              <a:pPr/>
              <a:t>‹#›</a:t>
            </a:fld>
            <a:endParaRPr lang="zh-CN" altLang="en-US" noProof="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zh-CN" altLang="en-US" sz="8000" noProof="0" dirty="0"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zh-CN" altLang="en-US" sz="8000" noProof="0" dirty="0"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29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E52F37-2347-469F-95CF-B07720175159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345092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标题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7" name="文本占位符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8" name="文本占位符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9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10" name="文本占位符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11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12" name="文本占位符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B85421-0A4F-456C-AE8B-9D9FD1C29F96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032647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图片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图片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标题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19" name="文本占位符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20" name="图片占位符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zh-CN" altLang="en-US" noProof="0"/>
              <a:t>单击图标添加图片</a:t>
            </a:r>
            <a:endParaRPr lang="zh-CN" altLang="en-US" noProof="0" dirty="0"/>
          </a:p>
        </p:txBody>
      </p:sp>
      <p:sp>
        <p:nvSpPr>
          <p:cNvPr id="21" name="文本占位符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22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23" name="图片占位符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zh-CN" altLang="en-US" noProof="0"/>
              <a:t>单击图标添加图片</a:t>
            </a:r>
            <a:endParaRPr lang="zh-CN" altLang="en-US" noProof="0" dirty="0"/>
          </a:p>
        </p:txBody>
      </p:sp>
      <p:sp>
        <p:nvSpPr>
          <p:cNvPr id="24" name="文本占位符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25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26" name="图片占位符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zh-CN" altLang="en-US" noProof="0"/>
              <a:t>单击图标添加图片</a:t>
            </a:r>
            <a:endParaRPr lang="zh-CN" altLang="en-US" noProof="0" dirty="0"/>
          </a:p>
        </p:txBody>
      </p:sp>
      <p:sp>
        <p:nvSpPr>
          <p:cNvPr id="27" name="文本占位符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597710-2884-4518-8343-5210F0660D76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7932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zh-CN" altLang="en-US" noProof="0"/>
              <a:t>单击此处编辑母版文本样式</a:t>
            </a:r>
          </a:p>
          <a:p>
            <a:pPr lvl="1" rtl="0"/>
            <a:r>
              <a:rPr lang="zh-CN" altLang="en-US" noProof="0"/>
              <a:t>二级</a:t>
            </a:r>
          </a:p>
          <a:p>
            <a:pPr lvl="2" rtl="0"/>
            <a:r>
              <a:rPr lang="zh-CN" altLang="en-US" noProof="0"/>
              <a:t>三级</a:t>
            </a:r>
          </a:p>
          <a:p>
            <a:pPr lvl="3" rtl="0"/>
            <a:r>
              <a:rPr lang="zh-CN" altLang="en-US" noProof="0"/>
              <a:t>四级</a:t>
            </a:r>
          </a:p>
          <a:p>
            <a:pPr lvl="4" rtl="0"/>
            <a:r>
              <a:rPr lang="zh-CN" altLang="en-US" noProof="0"/>
              <a:t>五级</a:t>
            </a:r>
            <a:endParaRPr lang="zh-CN" altLang="en-US" noProof="0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4CB63E-F307-418A-B628-A6B892AED4C7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15486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rtlCol="0" anchor="b"/>
          <a:lstStyle>
            <a:lvl1pPr algn="ctr">
              <a:defRPr sz="4000" b="0" cap="none"/>
            </a:lvl1pPr>
          </a:lstStyle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14A190-44DA-4162-93F1-58A582F1E34D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pPr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8464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rtlCol="0" anchor="t">
            <a:normAutofit/>
          </a:bodyPr>
          <a:lstStyle/>
          <a:p>
            <a:pPr lvl="0" rtl="0"/>
            <a:r>
              <a:rPr lang="zh-CN" altLang="en-US" noProof="0"/>
              <a:t>单击此处编辑母版文本样式</a:t>
            </a:r>
          </a:p>
          <a:p>
            <a:pPr lvl="1" rtl="0"/>
            <a:r>
              <a:rPr lang="zh-CN" altLang="en-US" noProof="0"/>
              <a:t>二级</a:t>
            </a:r>
          </a:p>
          <a:p>
            <a:pPr lvl="2" rtl="0"/>
            <a:r>
              <a:rPr lang="zh-CN" altLang="en-US" noProof="0"/>
              <a:t>三级</a:t>
            </a:r>
          </a:p>
          <a:p>
            <a:pPr lvl="3" rtl="0"/>
            <a:r>
              <a:rPr lang="zh-CN" altLang="en-US" noProof="0"/>
              <a:t>四级</a:t>
            </a:r>
          </a:p>
          <a:p>
            <a:pPr lvl="4" rtl="0"/>
            <a:r>
              <a:rPr lang="zh-CN" altLang="en-US" noProof="0"/>
              <a:t>五级</a:t>
            </a:r>
            <a:endParaRPr lang="zh-CN" altLang="en-US" noProof="0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rtlCol="0" anchor="t">
            <a:normAutofit/>
          </a:bodyPr>
          <a:lstStyle/>
          <a:p>
            <a:pPr lvl="0" rtl="0"/>
            <a:r>
              <a:rPr lang="zh-CN" altLang="en-US" noProof="0"/>
              <a:t>单击此处编辑母版文本样式</a:t>
            </a:r>
          </a:p>
          <a:p>
            <a:pPr lvl="1" rtl="0"/>
            <a:r>
              <a:rPr lang="zh-CN" altLang="en-US" noProof="0"/>
              <a:t>二级</a:t>
            </a:r>
          </a:p>
          <a:p>
            <a:pPr lvl="2" rtl="0"/>
            <a:r>
              <a:rPr lang="zh-CN" altLang="en-US" noProof="0"/>
              <a:t>三级</a:t>
            </a:r>
          </a:p>
          <a:p>
            <a:pPr lvl="3" rtl="0"/>
            <a:r>
              <a:rPr lang="zh-CN" altLang="en-US" noProof="0"/>
              <a:t>四级</a:t>
            </a:r>
          </a:p>
          <a:p>
            <a:pPr lvl="4" rtl="0"/>
            <a:r>
              <a:rPr lang="zh-CN" altLang="en-US" noProof="0"/>
              <a:t>五级</a:t>
            </a:r>
            <a:endParaRPr lang="zh-CN" altLang="en-US" noProof="0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FAA926-9856-4E01-BF32-9864A6B340D7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98820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图片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zh-CN" altLang="en-US" noProof="0"/>
              <a:t>单击此处编辑母版文本样式</a:t>
            </a:r>
          </a:p>
          <a:p>
            <a:pPr lvl="1" rtl="0"/>
            <a:r>
              <a:rPr lang="zh-CN" altLang="en-US" noProof="0"/>
              <a:t>二级</a:t>
            </a:r>
          </a:p>
          <a:p>
            <a:pPr lvl="2" rtl="0"/>
            <a:r>
              <a:rPr lang="zh-CN" altLang="en-US" noProof="0"/>
              <a:t>三级</a:t>
            </a:r>
          </a:p>
          <a:p>
            <a:pPr lvl="3" rtl="0"/>
            <a:r>
              <a:rPr lang="zh-CN" altLang="en-US" noProof="0"/>
              <a:t>四级</a:t>
            </a:r>
          </a:p>
          <a:p>
            <a:pPr lvl="4" rtl="0"/>
            <a:r>
              <a:rPr lang="zh-CN" altLang="en-US" noProof="0"/>
              <a:t>五级</a:t>
            </a:r>
            <a:endParaRPr lang="zh-CN" altLang="en-US" noProof="0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zh-CN" altLang="en-US" noProof="0"/>
              <a:t>单击此处编辑母版文本样式</a:t>
            </a:r>
          </a:p>
          <a:p>
            <a:pPr lvl="1" rtl="0"/>
            <a:r>
              <a:rPr lang="zh-CN" altLang="en-US" noProof="0"/>
              <a:t>二级</a:t>
            </a:r>
          </a:p>
          <a:p>
            <a:pPr lvl="2" rtl="0"/>
            <a:r>
              <a:rPr lang="zh-CN" altLang="en-US" noProof="0"/>
              <a:t>三级</a:t>
            </a:r>
          </a:p>
          <a:p>
            <a:pPr lvl="3" rtl="0"/>
            <a:r>
              <a:rPr lang="zh-CN" altLang="en-US" noProof="0"/>
              <a:t>四级</a:t>
            </a:r>
          </a:p>
          <a:p>
            <a:pPr lvl="4" rtl="0"/>
            <a:r>
              <a:rPr lang="zh-CN" altLang="en-US" noProof="0"/>
              <a:t>五级</a:t>
            </a:r>
            <a:endParaRPr lang="zh-CN" altLang="en-US" noProof="0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A9A6D6-ED6C-4059-8881-246F48921CB9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23512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82D6A9-C393-42BA-899D-980611436B38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2909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D4E2F3C-F6FF-4123-83A2-52AD329828E8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65513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带标题的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 rtlCol="0">
            <a:normAutofit/>
          </a:bodyPr>
          <a:lstStyle/>
          <a:p>
            <a:pPr lvl="0" rtl="0"/>
            <a:r>
              <a:rPr lang="zh-CN" altLang="en-US" noProof="0"/>
              <a:t>单击此处编辑母版文本样式</a:t>
            </a:r>
          </a:p>
          <a:p>
            <a:pPr lvl="1" rtl="0"/>
            <a:r>
              <a:rPr lang="zh-CN" altLang="en-US" noProof="0"/>
              <a:t>二级</a:t>
            </a:r>
          </a:p>
          <a:p>
            <a:pPr lvl="2" rtl="0"/>
            <a:r>
              <a:rPr lang="zh-CN" altLang="en-US" noProof="0"/>
              <a:t>三级</a:t>
            </a:r>
          </a:p>
          <a:p>
            <a:pPr lvl="3" rtl="0"/>
            <a:r>
              <a:rPr lang="zh-CN" altLang="en-US" noProof="0"/>
              <a:t>四级</a:t>
            </a:r>
          </a:p>
          <a:p>
            <a:pPr lvl="4" rtl="0"/>
            <a:r>
              <a:rPr lang="zh-CN" altLang="en-US" noProof="0"/>
              <a:t>五级</a:t>
            </a:r>
            <a:endParaRPr lang="zh-CN" alt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761EBF-EC3D-40AD-A2AF-0B83A9BC8761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noProof="0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pPr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7935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带标题的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rtlCol="0" anchor="b">
            <a:noAutofit/>
          </a:bodyPr>
          <a:lstStyle>
            <a:lvl1pPr algn="ctr">
              <a:defRPr sz="3200" b="0"/>
            </a:lvl1pPr>
          </a:lstStyle>
          <a:p>
            <a:pPr rtl="0"/>
            <a:r>
              <a:rPr lang="zh-CN" altLang="en-US" noProof="0"/>
              <a:t>单击此处编辑母版标题样式</a:t>
            </a:r>
            <a:endParaRPr lang="zh-CN" altLang="en-US" noProof="0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zh-CN" altLang="en-US" noProof="0"/>
              <a:t>单击图标添加图片</a:t>
            </a:r>
            <a:endParaRPr lang="zh-CN" alt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 noProof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90168C-97F9-485C-B61A-FB9CF372C0B8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zh-CN" altLang="en-US" noProof="0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CN" noProof="0" smtClean="0"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5305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CN" altLang="en-US" noProof="0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zh-CN" altLang="en-US" noProof="0" dirty="0"/>
              <a:t>单击此处编辑母版文本样式</a:t>
            </a:r>
          </a:p>
          <a:p>
            <a:pPr lvl="1" rtl="0"/>
            <a:r>
              <a:rPr lang="zh-CN" altLang="en-US" noProof="0" dirty="0"/>
              <a:t>第二级</a:t>
            </a:r>
          </a:p>
          <a:p>
            <a:pPr lvl="2" rtl="0"/>
            <a:r>
              <a:rPr lang="zh-CN" altLang="en-US" noProof="0" dirty="0"/>
              <a:t>第三级</a:t>
            </a:r>
          </a:p>
          <a:p>
            <a:pPr lvl="3" rtl="0"/>
            <a:r>
              <a:rPr lang="zh-CN" altLang="en-US" noProof="0" dirty="0"/>
              <a:t>第四级</a:t>
            </a:r>
          </a:p>
          <a:p>
            <a:pPr lvl="4" rtl="0"/>
            <a:r>
              <a:rPr lang="zh-CN" altLang="en-US" noProof="0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2F66F3B4-29CF-4B27-AAED-5D9EF95DB219}" type="datetime1">
              <a:rPr lang="zh-CN" altLang="en-US" noProof="0" smtClean="0"/>
              <a:t>2025/4/2</a:t>
            </a:fld>
            <a:endParaRPr lang="zh-CN" altLang="en-US" noProof="0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endParaRPr lang="zh-CN" altLang="en-US" noProof="0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3A98EE3D-8CD1-4C3F-BD1C-C98C9596463C}" type="slidenum">
              <a:rPr lang="en-US" altLang="zh-CN" noProof="0" smtClean="0"/>
              <a:pPr/>
              <a:t>‹#›</a:t>
            </a:fld>
            <a:endParaRPr lang="zh-CN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858978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Microsoft YaHei UI" panose="020B0503020204020204" pitchFamily="34" charset="-122"/>
          <a:ea typeface="Microsoft YaHei UI" panose="020B0503020204020204" pitchFamily="34" charset="-122"/>
          <a:cs typeface="Microsoft YaHei UI" panose="020B0503020204020204" pitchFamily="34" charset="-122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9" Type="http://schemas.openxmlformats.org/officeDocument/2006/relationships/image" Target="../media/image28.png"/><Relationship Id="rId21" Type="http://schemas.openxmlformats.org/officeDocument/2006/relationships/image" Target="../media/image19.png"/><Relationship Id="rId34" Type="http://schemas.openxmlformats.org/officeDocument/2006/relationships/customXml" Target="../ink/ink16.xml"/><Relationship Id="rId42" Type="http://schemas.openxmlformats.org/officeDocument/2006/relationships/customXml" Target="../ink/ink20.xml"/><Relationship Id="rId47" Type="http://schemas.openxmlformats.org/officeDocument/2006/relationships/image" Target="../media/image32.png"/><Relationship Id="rId50" Type="http://schemas.openxmlformats.org/officeDocument/2006/relationships/customXml" Target="../ink/ink24.xml"/><Relationship Id="rId7" Type="http://schemas.openxmlformats.org/officeDocument/2006/relationships/image" Target="../media/image12.png"/><Relationship Id="rId2" Type="http://schemas.openxmlformats.org/officeDocument/2006/relationships/image" Target="../media/image9.jpg"/><Relationship Id="rId16" Type="http://schemas.openxmlformats.org/officeDocument/2006/relationships/customXml" Target="../ink/ink7.xml"/><Relationship Id="rId29" Type="http://schemas.openxmlformats.org/officeDocument/2006/relationships/image" Target="../media/image23.png"/><Relationship Id="rId11" Type="http://schemas.openxmlformats.org/officeDocument/2006/relationships/image" Target="../media/image14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37" Type="http://schemas.openxmlformats.org/officeDocument/2006/relationships/image" Target="../media/image27.png"/><Relationship Id="rId40" Type="http://schemas.openxmlformats.org/officeDocument/2006/relationships/customXml" Target="../ink/ink19.xml"/><Relationship Id="rId45" Type="http://schemas.openxmlformats.org/officeDocument/2006/relationships/image" Target="../media/image31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23" Type="http://schemas.openxmlformats.org/officeDocument/2006/relationships/image" Target="../media/image20.png"/><Relationship Id="rId28" Type="http://schemas.openxmlformats.org/officeDocument/2006/relationships/customXml" Target="../ink/ink13.xml"/><Relationship Id="rId36" Type="http://schemas.openxmlformats.org/officeDocument/2006/relationships/customXml" Target="../ink/ink17.xml"/><Relationship Id="rId49" Type="http://schemas.openxmlformats.org/officeDocument/2006/relationships/image" Target="../media/image33.png"/><Relationship Id="rId10" Type="http://schemas.openxmlformats.org/officeDocument/2006/relationships/customXml" Target="../ink/ink4.xml"/><Relationship Id="rId19" Type="http://schemas.openxmlformats.org/officeDocument/2006/relationships/image" Target="../media/image18.png"/><Relationship Id="rId31" Type="http://schemas.openxmlformats.org/officeDocument/2006/relationships/image" Target="../media/image24.png"/><Relationship Id="rId44" Type="http://schemas.openxmlformats.org/officeDocument/2006/relationships/customXml" Target="../ink/ink21.xml"/><Relationship Id="rId52" Type="http://schemas.openxmlformats.org/officeDocument/2006/relationships/image" Target="../media/image35.jpg"/><Relationship Id="rId4" Type="http://schemas.openxmlformats.org/officeDocument/2006/relationships/customXml" Target="../ink/ink1.xml"/><Relationship Id="rId9" Type="http://schemas.openxmlformats.org/officeDocument/2006/relationships/image" Target="../media/image13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22.png"/><Relationship Id="rId30" Type="http://schemas.openxmlformats.org/officeDocument/2006/relationships/customXml" Target="../ink/ink14.xml"/><Relationship Id="rId35" Type="http://schemas.openxmlformats.org/officeDocument/2006/relationships/image" Target="../media/image26.png"/><Relationship Id="rId43" Type="http://schemas.openxmlformats.org/officeDocument/2006/relationships/image" Target="../media/image30.png"/><Relationship Id="rId48" Type="http://schemas.openxmlformats.org/officeDocument/2006/relationships/customXml" Target="../ink/ink23.xml"/><Relationship Id="rId8" Type="http://schemas.openxmlformats.org/officeDocument/2006/relationships/customXml" Target="../ink/ink3.xml"/><Relationship Id="rId51" Type="http://schemas.openxmlformats.org/officeDocument/2006/relationships/image" Target="../media/image34.png"/><Relationship Id="rId3" Type="http://schemas.openxmlformats.org/officeDocument/2006/relationships/image" Target="../media/image10.jpg"/><Relationship Id="rId12" Type="http://schemas.openxmlformats.org/officeDocument/2006/relationships/customXml" Target="../ink/ink5.xml"/><Relationship Id="rId17" Type="http://schemas.openxmlformats.org/officeDocument/2006/relationships/image" Target="../media/image17.png"/><Relationship Id="rId25" Type="http://schemas.openxmlformats.org/officeDocument/2006/relationships/image" Target="../media/image21.png"/><Relationship Id="rId33" Type="http://schemas.openxmlformats.org/officeDocument/2006/relationships/image" Target="../media/image25.png"/><Relationship Id="rId38" Type="http://schemas.openxmlformats.org/officeDocument/2006/relationships/customXml" Target="../ink/ink18.xml"/><Relationship Id="rId46" Type="http://schemas.openxmlformats.org/officeDocument/2006/relationships/customXml" Target="../ink/ink22.xml"/><Relationship Id="rId20" Type="http://schemas.openxmlformats.org/officeDocument/2006/relationships/customXml" Target="../ink/ink9.xml"/><Relationship Id="rId41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8.xml"/><Relationship Id="rId18" Type="http://schemas.openxmlformats.org/officeDocument/2006/relationships/image" Target="../media/image46.png"/><Relationship Id="rId26" Type="http://schemas.openxmlformats.org/officeDocument/2006/relationships/image" Target="../media/image50.png"/><Relationship Id="rId39" Type="http://schemas.openxmlformats.org/officeDocument/2006/relationships/customXml" Target="../ink/ink41.xml"/><Relationship Id="rId21" Type="http://schemas.openxmlformats.org/officeDocument/2006/relationships/customXml" Target="../ink/ink32.xml"/><Relationship Id="rId34" Type="http://schemas.openxmlformats.org/officeDocument/2006/relationships/image" Target="../media/image54.png"/><Relationship Id="rId42" Type="http://schemas.openxmlformats.org/officeDocument/2006/relationships/image" Target="../media/image58.png"/><Relationship Id="rId47" Type="http://schemas.openxmlformats.org/officeDocument/2006/relationships/customXml" Target="../ink/ink45.xml"/><Relationship Id="rId7" Type="http://schemas.openxmlformats.org/officeDocument/2006/relationships/customXml" Target="../ink/ink25.xml"/><Relationship Id="rId2" Type="http://schemas.openxmlformats.org/officeDocument/2006/relationships/image" Target="../media/image36.jpg"/><Relationship Id="rId16" Type="http://schemas.openxmlformats.org/officeDocument/2006/relationships/image" Target="../media/image45.png"/><Relationship Id="rId29" Type="http://schemas.openxmlformats.org/officeDocument/2006/relationships/customXml" Target="../ink/ink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11" Type="http://schemas.openxmlformats.org/officeDocument/2006/relationships/customXml" Target="../ink/ink27.xml"/><Relationship Id="rId24" Type="http://schemas.openxmlformats.org/officeDocument/2006/relationships/image" Target="../media/image49.png"/><Relationship Id="rId32" Type="http://schemas.openxmlformats.org/officeDocument/2006/relationships/image" Target="../media/image53.png"/><Relationship Id="rId37" Type="http://schemas.openxmlformats.org/officeDocument/2006/relationships/customXml" Target="../ink/ink40.xml"/><Relationship Id="rId40" Type="http://schemas.openxmlformats.org/officeDocument/2006/relationships/image" Target="../media/image57.png"/><Relationship Id="rId45" Type="http://schemas.openxmlformats.org/officeDocument/2006/relationships/customXml" Target="../ink/ink44.xml"/><Relationship Id="rId5" Type="http://schemas.openxmlformats.org/officeDocument/2006/relationships/image" Target="../media/image39.jpg"/><Relationship Id="rId15" Type="http://schemas.openxmlformats.org/officeDocument/2006/relationships/customXml" Target="../ink/ink29.xml"/><Relationship Id="rId23" Type="http://schemas.openxmlformats.org/officeDocument/2006/relationships/customXml" Target="../ink/ink33.xml"/><Relationship Id="rId28" Type="http://schemas.openxmlformats.org/officeDocument/2006/relationships/image" Target="../media/image51.png"/><Relationship Id="rId36" Type="http://schemas.openxmlformats.org/officeDocument/2006/relationships/image" Target="../media/image55.png"/><Relationship Id="rId10" Type="http://schemas.openxmlformats.org/officeDocument/2006/relationships/image" Target="../media/image42.png"/><Relationship Id="rId19" Type="http://schemas.openxmlformats.org/officeDocument/2006/relationships/customXml" Target="../ink/ink31.xml"/><Relationship Id="rId31" Type="http://schemas.openxmlformats.org/officeDocument/2006/relationships/customXml" Target="../ink/ink37.xml"/><Relationship Id="rId44" Type="http://schemas.openxmlformats.org/officeDocument/2006/relationships/image" Target="../media/image59.png"/><Relationship Id="rId4" Type="http://schemas.openxmlformats.org/officeDocument/2006/relationships/image" Target="../media/image38.jpg"/><Relationship Id="rId9" Type="http://schemas.openxmlformats.org/officeDocument/2006/relationships/customXml" Target="../ink/ink26.xml"/><Relationship Id="rId14" Type="http://schemas.openxmlformats.org/officeDocument/2006/relationships/image" Target="../media/image44.png"/><Relationship Id="rId22" Type="http://schemas.openxmlformats.org/officeDocument/2006/relationships/image" Target="../media/image48.png"/><Relationship Id="rId27" Type="http://schemas.openxmlformats.org/officeDocument/2006/relationships/customXml" Target="../ink/ink35.xml"/><Relationship Id="rId30" Type="http://schemas.openxmlformats.org/officeDocument/2006/relationships/image" Target="../media/image52.png"/><Relationship Id="rId35" Type="http://schemas.openxmlformats.org/officeDocument/2006/relationships/customXml" Target="../ink/ink39.xml"/><Relationship Id="rId43" Type="http://schemas.openxmlformats.org/officeDocument/2006/relationships/customXml" Target="../ink/ink43.xml"/><Relationship Id="rId48" Type="http://schemas.openxmlformats.org/officeDocument/2006/relationships/image" Target="../media/image61.png"/><Relationship Id="rId8" Type="http://schemas.openxmlformats.org/officeDocument/2006/relationships/image" Target="../media/image41.png"/><Relationship Id="rId3" Type="http://schemas.openxmlformats.org/officeDocument/2006/relationships/image" Target="../media/image37.jpg"/><Relationship Id="rId12" Type="http://schemas.openxmlformats.org/officeDocument/2006/relationships/image" Target="../media/image43.png"/><Relationship Id="rId17" Type="http://schemas.openxmlformats.org/officeDocument/2006/relationships/customXml" Target="../ink/ink30.xml"/><Relationship Id="rId25" Type="http://schemas.openxmlformats.org/officeDocument/2006/relationships/customXml" Target="../ink/ink34.xml"/><Relationship Id="rId33" Type="http://schemas.openxmlformats.org/officeDocument/2006/relationships/customXml" Target="../ink/ink38.xml"/><Relationship Id="rId38" Type="http://schemas.openxmlformats.org/officeDocument/2006/relationships/image" Target="../media/image56.png"/><Relationship Id="rId46" Type="http://schemas.openxmlformats.org/officeDocument/2006/relationships/image" Target="../media/image60.png"/><Relationship Id="rId20" Type="http://schemas.openxmlformats.org/officeDocument/2006/relationships/image" Target="../media/image47.png"/><Relationship Id="rId41" Type="http://schemas.openxmlformats.org/officeDocument/2006/relationships/customXml" Target="../ink/ink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customXml" Target="../ink/ink51.xml"/><Relationship Id="rId18" Type="http://schemas.openxmlformats.org/officeDocument/2006/relationships/image" Target="../media/image73.png"/><Relationship Id="rId26" Type="http://schemas.openxmlformats.org/officeDocument/2006/relationships/image" Target="../media/image77.png"/><Relationship Id="rId3" Type="http://schemas.openxmlformats.org/officeDocument/2006/relationships/customXml" Target="../ink/ink46.xml"/><Relationship Id="rId21" Type="http://schemas.openxmlformats.org/officeDocument/2006/relationships/customXml" Target="../ink/ink55.xml"/><Relationship Id="rId7" Type="http://schemas.openxmlformats.org/officeDocument/2006/relationships/customXml" Target="../ink/ink48.xml"/><Relationship Id="rId12" Type="http://schemas.openxmlformats.org/officeDocument/2006/relationships/image" Target="../media/image70.png"/><Relationship Id="rId17" Type="http://schemas.openxmlformats.org/officeDocument/2006/relationships/customXml" Target="../ink/ink53.xml"/><Relationship Id="rId25" Type="http://schemas.openxmlformats.org/officeDocument/2006/relationships/customXml" Target="../ink/ink57.xml"/><Relationship Id="rId2" Type="http://schemas.openxmlformats.org/officeDocument/2006/relationships/image" Target="../media/image65.jpg"/><Relationship Id="rId16" Type="http://schemas.openxmlformats.org/officeDocument/2006/relationships/image" Target="../media/image72.png"/><Relationship Id="rId20" Type="http://schemas.openxmlformats.org/officeDocument/2006/relationships/image" Target="../media/image74.png"/><Relationship Id="rId29" Type="http://schemas.openxmlformats.org/officeDocument/2006/relationships/customXml" Target="../ink/ink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customXml" Target="../ink/ink50.xml"/><Relationship Id="rId24" Type="http://schemas.openxmlformats.org/officeDocument/2006/relationships/image" Target="../media/image76.png"/><Relationship Id="rId32" Type="http://schemas.openxmlformats.org/officeDocument/2006/relationships/image" Target="../media/image80.png"/><Relationship Id="rId5" Type="http://schemas.openxmlformats.org/officeDocument/2006/relationships/customXml" Target="../ink/ink47.xml"/><Relationship Id="rId15" Type="http://schemas.openxmlformats.org/officeDocument/2006/relationships/customXml" Target="../ink/ink52.xml"/><Relationship Id="rId23" Type="http://schemas.openxmlformats.org/officeDocument/2006/relationships/customXml" Target="../ink/ink56.xml"/><Relationship Id="rId28" Type="http://schemas.openxmlformats.org/officeDocument/2006/relationships/image" Target="../media/image78.png"/><Relationship Id="rId10" Type="http://schemas.openxmlformats.org/officeDocument/2006/relationships/image" Target="../media/image69.png"/><Relationship Id="rId19" Type="http://schemas.openxmlformats.org/officeDocument/2006/relationships/customXml" Target="../ink/ink54.xml"/><Relationship Id="rId31" Type="http://schemas.openxmlformats.org/officeDocument/2006/relationships/customXml" Target="../ink/ink60.xml"/><Relationship Id="rId4" Type="http://schemas.openxmlformats.org/officeDocument/2006/relationships/image" Target="../media/image66.png"/><Relationship Id="rId9" Type="http://schemas.openxmlformats.org/officeDocument/2006/relationships/customXml" Target="../ink/ink49.xml"/><Relationship Id="rId14" Type="http://schemas.openxmlformats.org/officeDocument/2006/relationships/image" Target="../media/image71.png"/><Relationship Id="rId22" Type="http://schemas.openxmlformats.org/officeDocument/2006/relationships/image" Target="../media/image75.png"/><Relationship Id="rId27" Type="http://schemas.openxmlformats.org/officeDocument/2006/relationships/customXml" Target="../ink/ink58.xml"/><Relationship Id="rId30" Type="http://schemas.openxmlformats.org/officeDocument/2006/relationships/image" Target="../media/image7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customXml" Target="../ink/ink66.xml"/><Relationship Id="rId3" Type="http://schemas.openxmlformats.org/officeDocument/2006/relationships/customXml" Target="../ink/ink61.xml"/><Relationship Id="rId7" Type="http://schemas.openxmlformats.org/officeDocument/2006/relationships/customXml" Target="../ink/ink63.xml"/><Relationship Id="rId12" Type="http://schemas.openxmlformats.org/officeDocument/2006/relationships/image" Target="../media/image86.pn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customXml" Target="../ink/ink65.xml"/><Relationship Id="rId5" Type="http://schemas.openxmlformats.org/officeDocument/2006/relationships/customXml" Target="../ink/ink62.xml"/><Relationship Id="rId10" Type="http://schemas.openxmlformats.org/officeDocument/2006/relationships/image" Target="../media/image85.png"/><Relationship Id="rId4" Type="http://schemas.openxmlformats.org/officeDocument/2006/relationships/image" Target="../media/image82.png"/><Relationship Id="rId9" Type="http://schemas.openxmlformats.org/officeDocument/2006/relationships/customXml" Target="../ink/ink64.xml"/><Relationship Id="rId14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01.png"/><Relationship Id="rId21" Type="http://schemas.openxmlformats.org/officeDocument/2006/relationships/customXml" Target="../ink/ink76.xml"/><Relationship Id="rId42" Type="http://schemas.openxmlformats.org/officeDocument/2006/relationships/image" Target="../media/image109.png"/><Relationship Id="rId47" Type="http://schemas.openxmlformats.org/officeDocument/2006/relationships/customXml" Target="../ink/ink89.xml"/><Relationship Id="rId63" Type="http://schemas.openxmlformats.org/officeDocument/2006/relationships/customXml" Target="../ink/ink97.xml"/><Relationship Id="rId68" Type="http://schemas.openxmlformats.org/officeDocument/2006/relationships/image" Target="../media/image122.png"/><Relationship Id="rId16" Type="http://schemas.openxmlformats.org/officeDocument/2006/relationships/image" Target="../media/image96.png"/><Relationship Id="rId11" Type="http://schemas.openxmlformats.org/officeDocument/2006/relationships/customXml" Target="../ink/ink71.xml"/><Relationship Id="rId24" Type="http://schemas.openxmlformats.org/officeDocument/2006/relationships/image" Target="../media/image100.png"/><Relationship Id="rId32" Type="http://schemas.openxmlformats.org/officeDocument/2006/relationships/image" Target="../media/image104.png"/><Relationship Id="rId37" Type="http://schemas.openxmlformats.org/officeDocument/2006/relationships/customXml" Target="../ink/ink84.xml"/><Relationship Id="rId40" Type="http://schemas.openxmlformats.org/officeDocument/2006/relationships/image" Target="../media/image108.png"/><Relationship Id="rId45" Type="http://schemas.openxmlformats.org/officeDocument/2006/relationships/customXml" Target="../ink/ink88.xml"/><Relationship Id="rId53" Type="http://schemas.openxmlformats.org/officeDocument/2006/relationships/customXml" Target="../ink/ink92.xml"/><Relationship Id="rId58" Type="http://schemas.openxmlformats.org/officeDocument/2006/relationships/image" Target="../media/image117.png"/><Relationship Id="rId66" Type="http://schemas.openxmlformats.org/officeDocument/2006/relationships/image" Target="../media/image121.png"/><Relationship Id="rId74" Type="http://schemas.openxmlformats.org/officeDocument/2006/relationships/image" Target="../media/image125.png"/><Relationship Id="rId5" Type="http://schemas.openxmlformats.org/officeDocument/2006/relationships/customXml" Target="../ink/ink68.xml"/><Relationship Id="rId61" Type="http://schemas.openxmlformats.org/officeDocument/2006/relationships/customXml" Target="../ink/ink96.xml"/><Relationship Id="rId19" Type="http://schemas.openxmlformats.org/officeDocument/2006/relationships/customXml" Target="../ink/ink75.xml"/><Relationship Id="rId14" Type="http://schemas.openxmlformats.org/officeDocument/2006/relationships/image" Target="../media/image95.png"/><Relationship Id="rId22" Type="http://schemas.openxmlformats.org/officeDocument/2006/relationships/image" Target="../media/image99.png"/><Relationship Id="rId27" Type="http://schemas.openxmlformats.org/officeDocument/2006/relationships/customXml" Target="../ink/ink79.xml"/><Relationship Id="rId30" Type="http://schemas.openxmlformats.org/officeDocument/2006/relationships/image" Target="../media/image103.png"/><Relationship Id="rId35" Type="http://schemas.openxmlformats.org/officeDocument/2006/relationships/customXml" Target="../ink/ink83.xml"/><Relationship Id="rId43" Type="http://schemas.openxmlformats.org/officeDocument/2006/relationships/customXml" Target="../ink/ink87.xml"/><Relationship Id="rId48" Type="http://schemas.openxmlformats.org/officeDocument/2006/relationships/image" Target="../media/image112.png"/><Relationship Id="rId56" Type="http://schemas.openxmlformats.org/officeDocument/2006/relationships/image" Target="../media/image116.png"/><Relationship Id="rId64" Type="http://schemas.openxmlformats.org/officeDocument/2006/relationships/image" Target="../media/image120.png"/><Relationship Id="rId69" Type="http://schemas.openxmlformats.org/officeDocument/2006/relationships/customXml" Target="../ink/ink100.xml"/><Relationship Id="rId77" Type="http://schemas.openxmlformats.org/officeDocument/2006/relationships/customXml" Target="../ink/ink104.xml"/><Relationship Id="rId8" Type="http://schemas.openxmlformats.org/officeDocument/2006/relationships/image" Target="../media/image92.png"/><Relationship Id="rId51" Type="http://schemas.openxmlformats.org/officeDocument/2006/relationships/customXml" Target="../ink/ink91.xml"/><Relationship Id="rId72" Type="http://schemas.openxmlformats.org/officeDocument/2006/relationships/image" Target="../media/image124.png"/><Relationship Id="rId3" Type="http://schemas.openxmlformats.org/officeDocument/2006/relationships/customXml" Target="../ink/ink67.xml"/><Relationship Id="rId12" Type="http://schemas.openxmlformats.org/officeDocument/2006/relationships/image" Target="../media/image94.png"/><Relationship Id="rId17" Type="http://schemas.openxmlformats.org/officeDocument/2006/relationships/customXml" Target="../ink/ink74.xml"/><Relationship Id="rId25" Type="http://schemas.openxmlformats.org/officeDocument/2006/relationships/customXml" Target="../ink/ink78.xml"/><Relationship Id="rId33" Type="http://schemas.openxmlformats.org/officeDocument/2006/relationships/customXml" Target="../ink/ink82.xml"/><Relationship Id="rId38" Type="http://schemas.openxmlformats.org/officeDocument/2006/relationships/image" Target="../media/image107.png"/><Relationship Id="rId46" Type="http://schemas.openxmlformats.org/officeDocument/2006/relationships/image" Target="../media/image111.png"/><Relationship Id="rId59" Type="http://schemas.openxmlformats.org/officeDocument/2006/relationships/customXml" Target="../ink/ink95.xml"/><Relationship Id="rId67" Type="http://schemas.openxmlformats.org/officeDocument/2006/relationships/customXml" Target="../ink/ink99.xml"/><Relationship Id="rId20" Type="http://schemas.openxmlformats.org/officeDocument/2006/relationships/image" Target="../media/image98.png"/><Relationship Id="rId41" Type="http://schemas.openxmlformats.org/officeDocument/2006/relationships/customXml" Target="../ink/ink86.xml"/><Relationship Id="rId54" Type="http://schemas.openxmlformats.org/officeDocument/2006/relationships/image" Target="../media/image115.png"/><Relationship Id="rId62" Type="http://schemas.openxmlformats.org/officeDocument/2006/relationships/image" Target="../media/image119.png"/><Relationship Id="rId70" Type="http://schemas.openxmlformats.org/officeDocument/2006/relationships/image" Target="../media/image123.png"/><Relationship Id="rId75" Type="http://schemas.openxmlformats.org/officeDocument/2006/relationships/customXml" Target="../ink/ink10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5" Type="http://schemas.openxmlformats.org/officeDocument/2006/relationships/customXml" Target="../ink/ink73.xml"/><Relationship Id="rId23" Type="http://schemas.openxmlformats.org/officeDocument/2006/relationships/customXml" Target="../ink/ink77.xml"/><Relationship Id="rId28" Type="http://schemas.openxmlformats.org/officeDocument/2006/relationships/image" Target="../media/image102.png"/><Relationship Id="rId36" Type="http://schemas.openxmlformats.org/officeDocument/2006/relationships/image" Target="../media/image106.png"/><Relationship Id="rId49" Type="http://schemas.openxmlformats.org/officeDocument/2006/relationships/customXml" Target="../ink/ink90.xml"/><Relationship Id="rId57" Type="http://schemas.openxmlformats.org/officeDocument/2006/relationships/customXml" Target="../ink/ink94.xml"/><Relationship Id="rId10" Type="http://schemas.openxmlformats.org/officeDocument/2006/relationships/image" Target="../media/image93.png"/><Relationship Id="rId31" Type="http://schemas.openxmlformats.org/officeDocument/2006/relationships/customXml" Target="../ink/ink81.xml"/><Relationship Id="rId44" Type="http://schemas.openxmlformats.org/officeDocument/2006/relationships/image" Target="../media/image110.png"/><Relationship Id="rId52" Type="http://schemas.openxmlformats.org/officeDocument/2006/relationships/image" Target="../media/image114.png"/><Relationship Id="rId60" Type="http://schemas.openxmlformats.org/officeDocument/2006/relationships/image" Target="../media/image118.png"/><Relationship Id="rId65" Type="http://schemas.openxmlformats.org/officeDocument/2006/relationships/customXml" Target="../ink/ink98.xml"/><Relationship Id="rId73" Type="http://schemas.openxmlformats.org/officeDocument/2006/relationships/customXml" Target="../ink/ink102.xml"/><Relationship Id="rId78" Type="http://schemas.openxmlformats.org/officeDocument/2006/relationships/image" Target="../media/image127.png"/><Relationship Id="rId4" Type="http://schemas.openxmlformats.org/officeDocument/2006/relationships/image" Target="../media/image90.png"/><Relationship Id="rId9" Type="http://schemas.openxmlformats.org/officeDocument/2006/relationships/customXml" Target="../ink/ink70.xml"/><Relationship Id="rId13" Type="http://schemas.openxmlformats.org/officeDocument/2006/relationships/customXml" Target="../ink/ink72.xml"/><Relationship Id="rId18" Type="http://schemas.openxmlformats.org/officeDocument/2006/relationships/image" Target="../media/image97.png"/><Relationship Id="rId39" Type="http://schemas.openxmlformats.org/officeDocument/2006/relationships/customXml" Target="../ink/ink85.xml"/><Relationship Id="rId34" Type="http://schemas.openxmlformats.org/officeDocument/2006/relationships/image" Target="../media/image105.png"/><Relationship Id="rId50" Type="http://schemas.openxmlformats.org/officeDocument/2006/relationships/image" Target="../media/image113.png"/><Relationship Id="rId55" Type="http://schemas.openxmlformats.org/officeDocument/2006/relationships/customXml" Target="../ink/ink93.xml"/><Relationship Id="rId76" Type="http://schemas.openxmlformats.org/officeDocument/2006/relationships/image" Target="../media/image126.png"/><Relationship Id="rId7" Type="http://schemas.openxmlformats.org/officeDocument/2006/relationships/customXml" Target="../ink/ink69.xml"/><Relationship Id="rId71" Type="http://schemas.openxmlformats.org/officeDocument/2006/relationships/customXml" Target="../ink/ink101.xml"/><Relationship Id="rId2" Type="http://schemas.openxmlformats.org/officeDocument/2006/relationships/image" Target="../media/image89.jpg"/><Relationship Id="rId29" Type="http://schemas.openxmlformats.org/officeDocument/2006/relationships/customXml" Target="../ink/ink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8A1C807-B9AD-4C9B-BF9F-60F034289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 useBgFill="1">
        <p:nvSpPr>
          <p:cNvPr id="103" name="任意多边形(F)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a16="http://schemas.microsoft.com/office/drawing/2014/main" xmlns:p14="http://schemas.microsoft.com/office/powerpoint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4979" y="587674"/>
            <a:ext cx="3485073" cy="2420504"/>
          </a:xfrm>
        </p:spPr>
        <p:txBody>
          <a:bodyPr rtlCol="0">
            <a:normAutofit/>
          </a:bodyPr>
          <a:lstStyle/>
          <a:p>
            <a:pPr algn="l"/>
            <a:r>
              <a:rPr lang="zh-CN" altLang="en-US" sz="4000" b="1" dirty="0">
                <a:solidFill>
                  <a:srgbClr val="002060"/>
                </a:solidFill>
                <a:highlight>
                  <a:srgbClr val="C0C0C0"/>
                </a:highlight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咖啡厅摄影</a:t>
            </a:r>
            <a:endParaRPr lang="en-US" altLang="zh-CN" sz="4000" b="1" dirty="0">
              <a:solidFill>
                <a:srgbClr val="002060"/>
              </a:solidFill>
              <a:highlight>
                <a:srgbClr val="C0C0C0"/>
              </a:highlight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3"/>
            <a:ext cx="3485072" cy="1026544"/>
          </a:xfrm>
        </p:spPr>
        <p:txBody>
          <a:bodyPr rtlCol="0">
            <a:normAutofit/>
          </a:bodyPr>
          <a:lstStyle/>
          <a:p>
            <a:pPr algn="l" rtl="0"/>
            <a:r>
              <a:rPr lang="en-US" altLang="zh-CN" sz="23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Sit Dolor </a:t>
            </a:r>
            <a:r>
              <a:rPr lang="en-US" altLang="zh-CN" sz="23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Amet</a:t>
            </a:r>
            <a:endParaRPr lang="en-US" altLang="zh-CN" sz="23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7884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7C8FD48-343F-DEB0-7FC3-4595BD08B7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51" t="8081" r="13367" b="35622"/>
          <a:stretch/>
        </p:blipFill>
        <p:spPr>
          <a:xfrm>
            <a:off x="6096000" y="773992"/>
            <a:ext cx="4331854" cy="531001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E9FBC7C-9164-5D0B-593E-F78EB6D74F01}"/>
              </a:ext>
            </a:extLst>
          </p:cNvPr>
          <p:cNvSpPr txBox="1"/>
          <p:nvPr/>
        </p:nvSpPr>
        <p:spPr>
          <a:xfrm>
            <a:off x="1655263" y="2661138"/>
            <a:ext cx="375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注意手指不要藏起来，给人一种断指错觉，光源非常完美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>
                <a:solidFill>
                  <a:srgbClr val="FF0000"/>
                </a:solidFill>
              </a:rPr>
              <a:t>但是需要打光灯</a:t>
            </a:r>
          </a:p>
        </p:txBody>
      </p:sp>
    </p:spTree>
    <p:extLst>
      <p:ext uri="{BB962C8B-B14F-4D97-AF65-F5344CB8AC3E}">
        <p14:creationId xmlns:p14="http://schemas.microsoft.com/office/powerpoint/2010/main" val="424968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长方形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609600"/>
            <a:ext cx="4538124" cy="970450"/>
          </a:xfrm>
        </p:spPr>
        <p:txBody>
          <a:bodyPr rtlCol="0" anchor="b">
            <a:normAutofit/>
          </a:bodyPr>
          <a:lstStyle/>
          <a:p>
            <a:pPr algn="l"/>
            <a:r>
              <a:rPr lang="en-US" altLang="zh-CN" sz="4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	</a:t>
            </a:r>
          </a:p>
        </p:txBody>
      </p:sp>
      <p:sp>
        <p:nvSpPr>
          <p:cNvPr id="24" name="内容占位符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3" y="1732449"/>
            <a:ext cx="4403596" cy="4058751"/>
          </a:xfrm>
        </p:spPr>
        <p:txBody>
          <a:bodyPr rtlCol="0" anchor="t">
            <a:normAutofit/>
          </a:bodyPr>
          <a:lstStyle/>
          <a:p>
            <a:pPr marL="36900" lvl="0" indent="0" rtl="0">
              <a:buNone/>
            </a:pPr>
            <a:endParaRPr lang="en-US" altLang="zh-CN" sz="2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6900" lvl="0" indent="0" rtl="0">
              <a:buNone/>
            </a:pPr>
            <a:endParaRPr lang="en-US" altLang="zh-CN" sz="2400" dirty="0"/>
          </a:p>
          <a:p>
            <a:pPr marL="36900" lvl="0" indent="0" rtl="0">
              <a:buNone/>
            </a:pPr>
            <a:endParaRPr lang="en-US" altLang="zh-CN" sz="2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6900" lvl="0" indent="0" rtl="0">
              <a:buNone/>
            </a:pPr>
            <a:endParaRPr lang="en-US" altLang="zh-CN" sz="2400" dirty="0"/>
          </a:p>
          <a:p>
            <a:pPr marL="36900" lvl="0" indent="0" rtl="0">
              <a:buNone/>
            </a:pPr>
            <a:r>
              <a:rPr lang="zh-CN" altLang="en-US" sz="2400" dirty="0">
                <a:solidFill>
                  <a:srgbClr val="FFFF00"/>
                </a:solidFill>
                <a:highlight>
                  <a:srgbClr val="C0C0C0"/>
                </a:highlight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拍照姿势小技巧＋解析</a:t>
            </a:r>
            <a:endParaRPr lang="en-US" altLang="zh-CN" sz="2400" dirty="0">
              <a:solidFill>
                <a:srgbClr val="FFFF00"/>
              </a:solidFill>
              <a:highlight>
                <a:srgbClr val="C0C0C0"/>
              </a:highlight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6900" lvl="0" indent="0" rtl="0">
              <a:buNone/>
            </a:pPr>
            <a:endParaRPr lang="en-US" altLang="zh-CN" sz="2400" dirty="0"/>
          </a:p>
          <a:p>
            <a:pPr marL="36900" lvl="0" indent="0" rtl="0">
              <a:buNone/>
            </a:pPr>
            <a:r>
              <a:rPr lang="en-US" altLang="zh-CN" sz="2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Lorem Ipsum</a:t>
            </a:r>
          </a:p>
          <a:p>
            <a:pPr rtl="0"/>
            <a:endParaRPr lang="zh-CN" altLang="en-US" sz="2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0235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A83BFF1-E113-1372-E691-6E2388722B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71" t="8313" r="16440" b="35065"/>
          <a:stretch/>
        </p:blipFill>
        <p:spPr>
          <a:xfrm>
            <a:off x="435684" y="1372267"/>
            <a:ext cx="2968831" cy="38832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4C2EFD5-9518-D7FA-A391-B3EC4BEF80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14" t="8077" r="9863" b="35300"/>
          <a:stretch/>
        </p:blipFill>
        <p:spPr>
          <a:xfrm>
            <a:off x="4190959" y="429338"/>
            <a:ext cx="3297117" cy="388323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0" name="墨迹 29">
                <a:extLst>
                  <a:ext uri="{FF2B5EF4-FFF2-40B4-BE49-F238E27FC236}">
                    <a16:creationId xmlns:a16="http://schemas.microsoft.com/office/drawing/2014/main" id="{302E340D-8712-71AB-3A7A-4CF46A29A2DA}"/>
                  </a:ext>
                </a:extLst>
              </p14:cNvPr>
              <p14:cNvContentPartPr/>
              <p14:nvPr/>
            </p14:nvContentPartPr>
            <p14:xfrm>
              <a:off x="6022662" y="3683603"/>
              <a:ext cx="960840" cy="1087200"/>
            </p14:xfrm>
          </p:contentPart>
        </mc:Choice>
        <mc:Fallback>
          <p:pic>
            <p:nvPicPr>
              <p:cNvPr id="30" name="墨迹 29">
                <a:extLst>
                  <a:ext uri="{FF2B5EF4-FFF2-40B4-BE49-F238E27FC236}">
                    <a16:creationId xmlns:a16="http://schemas.microsoft.com/office/drawing/2014/main" id="{302E340D-8712-71AB-3A7A-4CF46A29A2D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14022" y="3674963"/>
                <a:ext cx="978480" cy="110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1" name="墨迹 30">
                <a:extLst>
                  <a:ext uri="{FF2B5EF4-FFF2-40B4-BE49-F238E27FC236}">
                    <a16:creationId xmlns:a16="http://schemas.microsoft.com/office/drawing/2014/main" id="{910F6748-E48F-0C77-980D-1F0049243709}"/>
                  </a:ext>
                </a:extLst>
              </p14:cNvPr>
              <p14:cNvContentPartPr/>
              <p14:nvPr/>
            </p14:nvContentPartPr>
            <p14:xfrm>
              <a:off x="6893142" y="4721123"/>
              <a:ext cx="343800" cy="157320"/>
            </p14:xfrm>
          </p:contentPart>
        </mc:Choice>
        <mc:Fallback>
          <p:pic>
            <p:nvPicPr>
              <p:cNvPr id="31" name="墨迹 30">
                <a:extLst>
                  <a:ext uri="{FF2B5EF4-FFF2-40B4-BE49-F238E27FC236}">
                    <a16:creationId xmlns:a16="http://schemas.microsoft.com/office/drawing/2014/main" id="{910F6748-E48F-0C77-980D-1F004924370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84142" y="4712483"/>
                <a:ext cx="361440" cy="1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32" name="墨迹 31">
                <a:extLst>
                  <a:ext uri="{FF2B5EF4-FFF2-40B4-BE49-F238E27FC236}">
                    <a16:creationId xmlns:a16="http://schemas.microsoft.com/office/drawing/2014/main" id="{FB65B50F-F0BA-9709-2565-33246239A586}"/>
                  </a:ext>
                </a:extLst>
              </p14:cNvPr>
              <p14:cNvContentPartPr/>
              <p14:nvPr/>
            </p14:nvContentPartPr>
            <p14:xfrm>
              <a:off x="7096542" y="4897163"/>
              <a:ext cx="289080" cy="106200"/>
            </p14:xfrm>
          </p:contentPart>
        </mc:Choice>
        <mc:Fallback>
          <p:pic>
            <p:nvPicPr>
              <p:cNvPr id="32" name="墨迹 31">
                <a:extLst>
                  <a:ext uri="{FF2B5EF4-FFF2-40B4-BE49-F238E27FC236}">
                    <a16:creationId xmlns:a16="http://schemas.microsoft.com/office/drawing/2014/main" id="{FB65B50F-F0BA-9709-2565-33246239A58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87902" y="4888523"/>
                <a:ext cx="306720" cy="12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33" name="墨迹 32">
                <a:extLst>
                  <a:ext uri="{FF2B5EF4-FFF2-40B4-BE49-F238E27FC236}">
                    <a16:creationId xmlns:a16="http://schemas.microsoft.com/office/drawing/2014/main" id="{AF5AE4F7-F738-C9E0-9E98-D6D763C8F673}"/>
                  </a:ext>
                </a:extLst>
              </p14:cNvPr>
              <p14:cNvContentPartPr/>
              <p14:nvPr/>
            </p14:nvContentPartPr>
            <p14:xfrm>
              <a:off x="6866142" y="4699883"/>
              <a:ext cx="325080" cy="329400"/>
            </p14:xfrm>
          </p:contentPart>
        </mc:Choice>
        <mc:Fallback>
          <p:pic>
            <p:nvPicPr>
              <p:cNvPr id="33" name="墨迹 32">
                <a:extLst>
                  <a:ext uri="{FF2B5EF4-FFF2-40B4-BE49-F238E27FC236}">
                    <a16:creationId xmlns:a16="http://schemas.microsoft.com/office/drawing/2014/main" id="{AF5AE4F7-F738-C9E0-9E98-D6D763C8F67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857502" y="4691243"/>
                <a:ext cx="342720" cy="34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34" name="墨迹 33">
                <a:extLst>
                  <a:ext uri="{FF2B5EF4-FFF2-40B4-BE49-F238E27FC236}">
                    <a16:creationId xmlns:a16="http://schemas.microsoft.com/office/drawing/2014/main" id="{2A6B128C-416F-E177-4B28-9891CC799EAF}"/>
                  </a:ext>
                </a:extLst>
              </p14:cNvPr>
              <p14:cNvContentPartPr/>
              <p14:nvPr/>
            </p14:nvContentPartPr>
            <p14:xfrm>
              <a:off x="7106622" y="4843883"/>
              <a:ext cx="340920" cy="185400"/>
            </p14:xfrm>
          </p:contentPart>
        </mc:Choice>
        <mc:Fallback>
          <p:pic>
            <p:nvPicPr>
              <p:cNvPr id="34" name="墨迹 33">
                <a:extLst>
                  <a:ext uri="{FF2B5EF4-FFF2-40B4-BE49-F238E27FC236}">
                    <a16:creationId xmlns:a16="http://schemas.microsoft.com/office/drawing/2014/main" id="{2A6B128C-416F-E177-4B28-9891CC799EA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097622" y="4835243"/>
                <a:ext cx="358560" cy="203040"/>
              </a:xfrm>
              <a:prstGeom prst="rect">
                <a:avLst/>
              </a:prstGeom>
            </p:spPr>
          </p:pic>
        </mc:Fallback>
      </mc:AlternateContent>
      <p:grpSp>
        <p:nvGrpSpPr>
          <p:cNvPr id="63" name="组合 62">
            <a:extLst>
              <a:ext uri="{FF2B5EF4-FFF2-40B4-BE49-F238E27FC236}">
                <a16:creationId xmlns:a16="http://schemas.microsoft.com/office/drawing/2014/main" id="{E3615DEA-E9C3-DFD4-2AA3-337A3AB181D0}"/>
              </a:ext>
            </a:extLst>
          </p:cNvPr>
          <p:cNvGrpSpPr/>
          <p:nvPr/>
        </p:nvGrpSpPr>
        <p:grpSpPr>
          <a:xfrm>
            <a:off x="4868502" y="2672723"/>
            <a:ext cx="1198440" cy="1569960"/>
            <a:chOff x="4868502" y="2672723"/>
            <a:chExt cx="1198440" cy="156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8" name="墨迹 7">
                  <a:extLst>
                    <a:ext uri="{FF2B5EF4-FFF2-40B4-BE49-F238E27FC236}">
                      <a16:creationId xmlns:a16="http://schemas.microsoft.com/office/drawing/2014/main" id="{CB6263F2-A7EB-7C13-1303-E15BB357D049}"/>
                    </a:ext>
                  </a:extLst>
                </p14:cNvPr>
                <p14:cNvContentPartPr/>
                <p14:nvPr/>
              </p14:nvContentPartPr>
              <p14:xfrm>
                <a:off x="5354142" y="2672723"/>
                <a:ext cx="27360" cy="526320"/>
              </p14:xfrm>
            </p:contentPart>
          </mc:Choice>
          <mc:Fallback>
            <p:pic>
              <p:nvPicPr>
                <p:cNvPr id="8" name="墨迹 7">
                  <a:extLst>
                    <a:ext uri="{FF2B5EF4-FFF2-40B4-BE49-F238E27FC236}">
                      <a16:creationId xmlns:a16="http://schemas.microsoft.com/office/drawing/2014/main" id="{CB6263F2-A7EB-7C13-1303-E15BB357D04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345142" y="2664083"/>
                  <a:ext cx="45000" cy="54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9" name="墨迹 8">
                  <a:extLst>
                    <a:ext uri="{FF2B5EF4-FFF2-40B4-BE49-F238E27FC236}">
                      <a16:creationId xmlns:a16="http://schemas.microsoft.com/office/drawing/2014/main" id="{D4C8AFD1-F5D3-CD69-08A9-899745E3B051}"/>
                    </a:ext>
                  </a:extLst>
                </p14:cNvPr>
                <p14:cNvContentPartPr/>
                <p14:nvPr/>
              </p14:nvContentPartPr>
              <p14:xfrm>
                <a:off x="5243262" y="3332243"/>
                <a:ext cx="103320" cy="477360"/>
              </p14:xfrm>
            </p:contentPart>
          </mc:Choice>
          <mc:Fallback>
            <p:pic>
              <p:nvPicPr>
                <p:cNvPr id="9" name="墨迹 8">
                  <a:extLst>
                    <a:ext uri="{FF2B5EF4-FFF2-40B4-BE49-F238E27FC236}">
                      <a16:creationId xmlns:a16="http://schemas.microsoft.com/office/drawing/2014/main" id="{D4C8AFD1-F5D3-CD69-08A9-899745E3B051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234622" y="3323243"/>
                  <a:ext cx="120960" cy="49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0" name="墨迹 9">
                  <a:extLst>
                    <a:ext uri="{FF2B5EF4-FFF2-40B4-BE49-F238E27FC236}">
                      <a16:creationId xmlns:a16="http://schemas.microsoft.com/office/drawing/2014/main" id="{68DE5187-DB16-73AC-20C7-D51B5E264F1A}"/>
                    </a:ext>
                  </a:extLst>
                </p14:cNvPr>
                <p14:cNvContentPartPr/>
                <p14:nvPr/>
              </p14:nvContentPartPr>
              <p14:xfrm>
                <a:off x="5090262" y="3833363"/>
                <a:ext cx="132840" cy="95760"/>
              </p14:xfrm>
            </p:contentPart>
          </mc:Choice>
          <mc:Fallback>
            <p:pic>
              <p:nvPicPr>
                <p:cNvPr id="10" name="墨迹 9">
                  <a:extLst>
                    <a:ext uri="{FF2B5EF4-FFF2-40B4-BE49-F238E27FC236}">
                      <a16:creationId xmlns:a16="http://schemas.microsoft.com/office/drawing/2014/main" id="{68DE5187-DB16-73AC-20C7-D51B5E264F1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081262" y="3824363"/>
                  <a:ext cx="15048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墨迹 11">
                  <a:extLst>
                    <a:ext uri="{FF2B5EF4-FFF2-40B4-BE49-F238E27FC236}">
                      <a16:creationId xmlns:a16="http://schemas.microsoft.com/office/drawing/2014/main" id="{E9CFF031-A5C6-D4AD-834F-E85AE6368BB2}"/>
                    </a:ext>
                  </a:extLst>
                </p14:cNvPr>
                <p14:cNvContentPartPr/>
                <p14:nvPr/>
              </p14:nvContentPartPr>
              <p14:xfrm>
                <a:off x="5046702" y="3982763"/>
                <a:ext cx="227520" cy="36000"/>
              </p14:xfrm>
            </p:contentPart>
          </mc:Choice>
          <mc:Fallback>
            <p:pic>
              <p:nvPicPr>
                <p:cNvPr id="12" name="墨迹 11">
                  <a:extLst>
                    <a:ext uri="{FF2B5EF4-FFF2-40B4-BE49-F238E27FC236}">
                      <a16:creationId xmlns:a16="http://schemas.microsoft.com/office/drawing/2014/main" id="{E9CFF031-A5C6-D4AD-834F-E85AE6368BB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038062" y="3973763"/>
                  <a:ext cx="2451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4" name="墨迹 13">
                  <a:extLst>
                    <a:ext uri="{FF2B5EF4-FFF2-40B4-BE49-F238E27FC236}">
                      <a16:creationId xmlns:a16="http://schemas.microsoft.com/office/drawing/2014/main" id="{1BE25783-DF8E-3DCE-3B0F-D98D00D97891}"/>
                    </a:ext>
                  </a:extLst>
                </p14:cNvPr>
                <p14:cNvContentPartPr/>
                <p14:nvPr/>
              </p14:nvContentPartPr>
              <p14:xfrm>
                <a:off x="5187102" y="3824003"/>
                <a:ext cx="187200" cy="50400"/>
              </p14:xfrm>
            </p:contentPart>
          </mc:Choice>
          <mc:Fallback>
            <p:pic>
              <p:nvPicPr>
                <p:cNvPr id="14" name="墨迹 13">
                  <a:extLst>
                    <a:ext uri="{FF2B5EF4-FFF2-40B4-BE49-F238E27FC236}">
                      <a16:creationId xmlns:a16="http://schemas.microsoft.com/office/drawing/2014/main" id="{1BE25783-DF8E-3DCE-3B0F-D98D00D9789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178462" y="3815003"/>
                  <a:ext cx="20484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5" name="墨迹 14">
                  <a:extLst>
                    <a:ext uri="{FF2B5EF4-FFF2-40B4-BE49-F238E27FC236}">
                      <a16:creationId xmlns:a16="http://schemas.microsoft.com/office/drawing/2014/main" id="{CFBF1597-ED2B-E922-45BE-1CA83250A62A}"/>
                    </a:ext>
                  </a:extLst>
                </p14:cNvPr>
                <p14:cNvContentPartPr/>
                <p14:nvPr/>
              </p14:nvContentPartPr>
              <p14:xfrm>
                <a:off x="5251542" y="3885923"/>
                <a:ext cx="120960" cy="142920"/>
              </p14:xfrm>
            </p:contentPart>
          </mc:Choice>
          <mc:Fallback>
            <p:pic>
              <p:nvPicPr>
                <p:cNvPr id="15" name="墨迹 14">
                  <a:extLst>
                    <a:ext uri="{FF2B5EF4-FFF2-40B4-BE49-F238E27FC236}">
                      <a16:creationId xmlns:a16="http://schemas.microsoft.com/office/drawing/2014/main" id="{CFBF1597-ED2B-E922-45BE-1CA83250A62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242542" y="3877283"/>
                  <a:ext cx="13860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6" name="墨迹 15">
                  <a:extLst>
                    <a:ext uri="{FF2B5EF4-FFF2-40B4-BE49-F238E27FC236}">
                      <a16:creationId xmlns:a16="http://schemas.microsoft.com/office/drawing/2014/main" id="{A9646E73-8C9F-5132-A8FF-9EE73BEBA2E8}"/>
                    </a:ext>
                  </a:extLst>
                </p14:cNvPr>
                <p14:cNvContentPartPr/>
                <p14:nvPr/>
              </p14:nvContentPartPr>
              <p14:xfrm>
                <a:off x="4868502" y="3929843"/>
                <a:ext cx="257400" cy="224280"/>
              </p14:xfrm>
            </p:contentPart>
          </mc:Choice>
          <mc:Fallback>
            <p:pic>
              <p:nvPicPr>
                <p:cNvPr id="16" name="墨迹 15">
                  <a:extLst>
                    <a:ext uri="{FF2B5EF4-FFF2-40B4-BE49-F238E27FC236}">
                      <a16:creationId xmlns:a16="http://schemas.microsoft.com/office/drawing/2014/main" id="{A9646E73-8C9F-5132-A8FF-9EE73BEBA2E8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859862" y="3921203"/>
                  <a:ext cx="27504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7" name="墨迹 16">
                  <a:extLst>
                    <a:ext uri="{FF2B5EF4-FFF2-40B4-BE49-F238E27FC236}">
                      <a16:creationId xmlns:a16="http://schemas.microsoft.com/office/drawing/2014/main" id="{C78B53E8-E455-871B-222F-4EE7D4059CEC}"/>
                    </a:ext>
                  </a:extLst>
                </p14:cNvPr>
                <p14:cNvContentPartPr/>
                <p14:nvPr/>
              </p14:nvContentPartPr>
              <p14:xfrm>
                <a:off x="4988022" y="4009043"/>
                <a:ext cx="191160" cy="182880"/>
              </p14:xfrm>
            </p:contentPart>
          </mc:Choice>
          <mc:Fallback>
            <p:pic>
              <p:nvPicPr>
                <p:cNvPr id="17" name="墨迹 16">
                  <a:extLst>
                    <a:ext uri="{FF2B5EF4-FFF2-40B4-BE49-F238E27FC236}">
                      <a16:creationId xmlns:a16="http://schemas.microsoft.com/office/drawing/2014/main" id="{C78B53E8-E455-871B-222F-4EE7D4059CE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979022" y="4000043"/>
                  <a:ext cx="20880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8" name="墨迹 17">
                  <a:extLst>
                    <a:ext uri="{FF2B5EF4-FFF2-40B4-BE49-F238E27FC236}">
                      <a16:creationId xmlns:a16="http://schemas.microsoft.com/office/drawing/2014/main" id="{41409A61-1C0E-6E83-7A44-98E686B87215}"/>
                    </a:ext>
                  </a:extLst>
                </p14:cNvPr>
                <p14:cNvContentPartPr/>
                <p14:nvPr/>
              </p14:nvContentPartPr>
              <p14:xfrm>
                <a:off x="5132022" y="4000403"/>
                <a:ext cx="117000" cy="150120"/>
              </p14:xfrm>
            </p:contentPart>
          </mc:Choice>
          <mc:Fallback>
            <p:pic>
              <p:nvPicPr>
                <p:cNvPr id="18" name="墨迹 17">
                  <a:extLst>
                    <a:ext uri="{FF2B5EF4-FFF2-40B4-BE49-F238E27FC236}">
                      <a16:creationId xmlns:a16="http://schemas.microsoft.com/office/drawing/2014/main" id="{41409A61-1C0E-6E83-7A44-98E686B8721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123382" y="3991403"/>
                  <a:ext cx="13464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9" name="墨迹 18">
                  <a:extLst>
                    <a:ext uri="{FF2B5EF4-FFF2-40B4-BE49-F238E27FC236}">
                      <a16:creationId xmlns:a16="http://schemas.microsoft.com/office/drawing/2014/main" id="{1F82DF1B-F296-90E4-ED4A-A0D875C885B0}"/>
                    </a:ext>
                  </a:extLst>
                </p14:cNvPr>
                <p14:cNvContentPartPr/>
                <p14:nvPr/>
              </p14:nvContentPartPr>
              <p14:xfrm>
                <a:off x="5207622" y="4009043"/>
                <a:ext cx="50760" cy="169200"/>
              </p14:xfrm>
            </p:contentPart>
          </mc:Choice>
          <mc:Fallback>
            <p:pic>
              <p:nvPicPr>
                <p:cNvPr id="19" name="墨迹 18">
                  <a:extLst>
                    <a:ext uri="{FF2B5EF4-FFF2-40B4-BE49-F238E27FC236}">
                      <a16:creationId xmlns:a16="http://schemas.microsoft.com/office/drawing/2014/main" id="{1F82DF1B-F296-90E4-ED4A-A0D875C885B0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198622" y="4000043"/>
                  <a:ext cx="6840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1" name="墨迹 20">
                  <a:extLst>
                    <a:ext uri="{FF2B5EF4-FFF2-40B4-BE49-F238E27FC236}">
                      <a16:creationId xmlns:a16="http://schemas.microsoft.com/office/drawing/2014/main" id="{DCF97068-04A1-A87C-8AC7-B45382E1B5B5}"/>
                    </a:ext>
                  </a:extLst>
                </p14:cNvPr>
                <p14:cNvContentPartPr/>
                <p14:nvPr/>
              </p14:nvContentPartPr>
              <p14:xfrm>
                <a:off x="5146422" y="4042523"/>
                <a:ext cx="136800" cy="175320"/>
              </p14:xfrm>
            </p:contentPart>
          </mc:Choice>
          <mc:Fallback>
            <p:pic>
              <p:nvPicPr>
                <p:cNvPr id="21" name="墨迹 20">
                  <a:extLst>
                    <a:ext uri="{FF2B5EF4-FFF2-40B4-BE49-F238E27FC236}">
                      <a16:creationId xmlns:a16="http://schemas.microsoft.com/office/drawing/2014/main" id="{DCF97068-04A1-A87C-8AC7-B45382E1B5B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137782" y="4033523"/>
                  <a:ext cx="1544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3" name="墨迹 22">
                  <a:extLst>
                    <a:ext uri="{FF2B5EF4-FFF2-40B4-BE49-F238E27FC236}">
                      <a16:creationId xmlns:a16="http://schemas.microsoft.com/office/drawing/2014/main" id="{61A3E866-8AF0-1ECE-E4D8-D2F4DF3D3B2E}"/>
                    </a:ext>
                  </a:extLst>
                </p14:cNvPr>
                <p14:cNvContentPartPr/>
                <p14:nvPr/>
              </p14:nvContentPartPr>
              <p14:xfrm>
                <a:off x="5362422" y="3885923"/>
                <a:ext cx="8280" cy="159480"/>
              </p14:xfrm>
            </p:contentPart>
          </mc:Choice>
          <mc:Fallback>
            <p:pic>
              <p:nvPicPr>
                <p:cNvPr id="23" name="墨迹 22">
                  <a:extLst>
                    <a:ext uri="{FF2B5EF4-FFF2-40B4-BE49-F238E27FC236}">
                      <a16:creationId xmlns:a16="http://schemas.microsoft.com/office/drawing/2014/main" id="{61A3E866-8AF0-1ECE-E4D8-D2F4DF3D3B2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353422" y="3877283"/>
                  <a:ext cx="259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4" name="墨迹 23">
                  <a:extLst>
                    <a:ext uri="{FF2B5EF4-FFF2-40B4-BE49-F238E27FC236}">
                      <a16:creationId xmlns:a16="http://schemas.microsoft.com/office/drawing/2014/main" id="{67475595-5C8F-EF90-3552-8CAD41C31196}"/>
                    </a:ext>
                  </a:extLst>
                </p14:cNvPr>
                <p14:cNvContentPartPr/>
                <p14:nvPr/>
              </p14:nvContentPartPr>
              <p14:xfrm>
                <a:off x="5292942" y="4018043"/>
                <a:ext cx="36000" cy="78480"/>
              </p14:xfrm>
            </p:contentPart>
          </mc:Choice>
          <mc:Fallback>
            <p:pic>
              <p:nvPicPr>
                <p:cNvPr id="24" name="墨迹 23">
                  <a:extLst>
                    <a:ext uri="{FF2B5EF4-FFF2-40B4-BE49-F238E27FC236}">
                      <a16:creationId xmlns:a16="http://schemas.microsoft.com/office/drawing/2014/main" id="{67475595-5C8F-EF90-3552-8CAD41C3119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283942" y="4009043"/>
                  <a:ext cx="5364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5" name="墨迹 24">
                  <a:extLst>
                    <a:ext uri="{FF2B5EF4-FFF2-40B4-BE49-F238E27FC236}">
                      <a16:creationId xmlns:a16="http://schemas.microsoft.com/office/drawing/2014/main" id="{7EDBD6E4-20E4-EBEC-4EBD-8938678D3A2B}"/>
                    </a:ext>
                  </a:extLst>
                </p14:cNvPr>
                <p14:cNvContentPartPr/>
                <p14:nvPr/>
              </p14:nvContentPartPr>
              <p14:xfrm>
                <a:off x="5302662" y="4061963"/>
                <a:ext cx="52200" cy="44280"/>
              </p14:xfrm>
            </p:contentPart>
          </mc:Choice>
          <mc:Fallback>
            <p:pic>
              <p:nvPicPr>
                <p:cNvPr id="25" name="墨迹 24">
                  <a:extLst>
                    <a:ext uri="{FF2B5EF4-FFF2-40B4-BE49-F238E27FC236}">
                      <a16:creationId xmlns:a16="http://schemas.microsoft.com/office/drawing/2014/main" id="{7EDBD6E4-20E4-EBEC-4EBD-8938678D3A2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293662" y="4052963"/>
                  <a:ext cx="6984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7" name="墨迹 26">
                  <a:extLst>
                    <a:ext uri="{FF2B5EF4-FFF2-40B4-BE49-F238E27FC236}">
                      <a16:creationId xmlns:a16="http://schemas.microsoft.com/office/drawing/2014/main" id="{3CD07917-5BB3-82C2-A703-29FC78C2176D}"/>
                    </a:ext>
                  </a:extLst>
                </p14:cNvPr>
                <p14:cNvContentPartPr/>
                <p14:nvPr/>
              </p14:nvContentPartPr>
              <p14:xfrm>
                <a:off x="5336862" y="3313883"/>
                <a:ext cx="582840" cy="200160"/>
              </p14:xfrm>
            </p:contentPart>
          </mc:Choice>
          <mc:Fallback>
            <p:pic>
              <p:nvPicPr>
                <p:cNvPr id="27" name="墨迹 26">
                  <a:extLst>
                    <a:ext uri="{FF2B5EF4-FFF2-40B4-BE49-F238E27FC236}">
                      <a16:creationId xmlns:a16="http://schemas.microsoft.com/office/drawing/2014/main" id="{3CD07917-5BB3-82C2-A703-29FC78C2176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327862" y="3305243"/>
                  <a:ext cx="60048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8" name="墨迹 27">
                  <a:extLst>
                    <a:ext uri="{FF2B5EF4-FFF2-40B4-BE49-F238E27FC236}">
                      <a16:creationId xmlns:a16="http://schemas.microsoft.com/office/drawing/2014/main" id="{9FC874DA-4617-2279-B835-D955F1BEA53B}"/>
                    </a:ext>
                  </a:extLst>
                </p14:cNvPr>
                <p14:cNvContentPartPr/>
                <p14:nvPr/>
              </p14:nvContentPartPr>
              <p14:xfrm>
                <a:off x="5949582" y="3499283"/>
                <a:ext cx="117360" cy="177840"/>
              </p14:xfrm>
            </p:contentPart>
          </mc:Choice>
          <mc:Fallback>
            <p:pic>
              <p:nvPicPr>
                <p:cNvPr id="28" name="墨迹 27">
                  <a:extLst>
                    <a:ext uri="{FF2B5EF4-FFF2-40B4-BE49-F238E27FC236}">
                      <a16:creationId xmlns:a16="http://schemas.microsoft.com/office/drawing/2014/main" id="{9FC874DA-4617-2279-B835-D955F1BEA53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940942" y="3490283"/>
                  <a:ext cx="1350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55" name="墨迹 54">
                  <a:extLst>
                    <a:ext uri="{FF2B5EF4-FFF2-40B4-BE49-F238E27FC236}">
                      <a16:creationId xmlns:a16="http://schemas.microsoft.com/office/drawing/2014/main" id="{BDEC5FEA-4510-6828-CBA1-7528B6612426}"/>
                    </a:ext>
                  </a:extLst>
                </p14:cNvPr>
                <p14:cNvContentPartPr/>
                <p14:nvPr/>
              </p14:nvContentPartPr>
              <p14:xfrm>
                <a:off x="5550702" y="3578483"/>
                <a:ext cx="137880" cy="341640"/>
              </p14:xfrm>
            </p:contentPart>
          </mc:Choice>
          <mc:Fallback>
            <p:pic>
              <p:nvPicPr>
                <p:cNvPr id="55" name="墨迹 54">
                  <a:extLst>
                    <a:ext uri="{FF2B5EF4-FFF2-40B4-BE49-F238E27FC236}">
                      <a16:creationId xmlns:a16="http://schemas.microsoft.com/office/drawing/2014/main" id="{BDEC5FEA-4510-6828-CBA1-7528B661242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542062" y="3569483"/>
                  <a:ext cx="15552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56" name="墨迹 55">
                  <a:extLst>
                    <a:ext uri="{FF2B5EF4-FFF2-40B4-BE49-F238E27FC236}">
                      <a16:creationId xmlns:a16="http://schemas.microsoft.com/office/drawing/2014/main" id="{B5E4859F-5A83-9D30-1F15-1CC1F70E1AC0}"/>
                    </a:ext>
                  </a:extLst>
                </p14:cNvPr>
                <p14:cNvContentPartPr/>
                <p14:nvPr/>
              </p14:nvContentPartPr>
              <p14:xfrm>
                <a:off x="5477262" y="3910403"/>
                <a:ext cx="204840" cy="186480"/>
              </p14:xfrm>
            </p:contentPart>
          </mc:Choice>
          <mc:Fallback>
            <p:pic>
              <p:nvPicPr>
                <p:cNvPr id="56" name="墨迹 55">
                  <a:extLst>
                    <a:ext uri="{FF2B5EF4-FFF2-40B4-BE49-F238E27FC236}">
                      <a16:creationId xmlns:a16="http://schemas.microsoft.com/office/drawing/2014/main" id="{B5E4859F-5A83-9D30-1F15-1CC1F70E1AC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468622" y="3901763"/>
                  <a:ext cx="2224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2" name="墨迹 61">
                  <a:extLst>
                    <a:ext uri="{FF2B5EF4-FFF2-40B4-BE49-F238E27FC236}">
                      <a16:creationId xmlns:a16="http://schemas.microsoft.com/office/drawing/2014/main" id="{C2F6B2D1-C4C8-BD75-78A1-BB8D62D913FD}"/>
                    </a:ext>
                  </a:extLst>
                </p14:cNvPr>
                <p14:cNvContentPartPr/>
                <p14:nvPr/>
              </p14:nvContentPartPr>
              <p14:xfrm>
                <a:off x="5618382" y="4035683"/>
                <a:ext cx="100440" cy="207000"/>
              </p14:xfrm>
            </p:contentPart>
          </mc:Choice>
          <mc:Fallback>
            <p:pic>
              <p:nvPicPr>
                <p:cNvPr id="62" name="墨迹 61">
                  <a:extLst>
                    <a:ext uri="{FF2B5EF4-FFF2-40B4-BE49-F238E27FC236}">
                      <a16:creationId xmlns:a16="http://schemas.microsoft.com/office/drawing/2014/main" id="{C2F6B2D1-C4C8-BD75-78A1-BB8D62D913F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609382" y="4026683"/>
                  <a:ext cx="118080" cy="22464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65" name="图片 64">
            <a:extLst>
              <a:ext uri="{FF2B5EF4-FFF2-40B4-BE49-F238E27FC236}">
                <a16:creationId xmlns:a16="http://schemas.microsoft.com/office/drawing/2014/main" id="{AA3D5A07-3146-B9B1-9718-99974FC88D1E}"/>
              </a:ext>
            </a:extLst>
          </p:cNvPr>
          <p:cNvPicPr>
            <a:picLocks noChangeAspect="1"/>
          </p:cNvPicPr>
          <p:nvPr/>
        </p:nvPicPr>
        <p:blipFill rotWithShape="1">
          <a:blip r:embed="rId52"/>
          <a:srcRect l="15265" t="7821" r="15471" b="34928"/>
          <a:stretch/>
        </p:blipFill>
        <p:spPr>
          <a:xfrm>
            <a:off x="8484219" y="1350919"/>
            <a:ext cx="2968831" cy="3926313"/>
          </a:xfrm>
          <a:prstGeom prst="rect">
            <a:avLst/>
          </a:prstGeom>
        </p:spPr>
      </p:pic>
      <p:sp>
        <p:nvSpPr>
          <p:cNvPr id="66" name="文本框 65">
            <a:extLst>
              <a:ext uri="{FF2B5EF4-FFF2-40B4-BE49-F238E27FC236}">
                <a16:creationId xmlns:a16="http://schemas.microsoft.com/office/drawing/2014/main" id="{EC770408-BB5A-EF2E-FE8F-F81FAA05A9A6}"/>
              </a:ext>
            </a:extLst>
          </p:cNvPr>
          <p:cNvSpPr txBox="1"/>
          <p:nvPr/>
        </p:nvSpPr>
        <p:spPr>
          <a:xfrm>
            <a:off x="4838733" y="4992064"/>
            <a:ext cx="4108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根据人体美资逻辑</a:t>
            </a:r>
            <a:endParaRPr lang="en-US" altLang="zh-CN" dirty="0"/>
          </a:p>
          <a:p>
            <a:r>
              <a:rPr lang="zh-CN" altLang="en-US" u="sng" dirty="0">
                <a:solidFill>
                  <a:srgbClr val="FF0000"/>
                </a:solidFill>
              </a:rPr>
              <a:t>上紧下松</a:t>
            </a:r>
            <a:r>
              <a:rPr lang="zh-CN" altLang="en-US" dirty="0"/>
              <a:t>，可以使线条更加灵动</a:t>
            </a:r>
            <a:endParaRPr lang="en-US" altLang="zh-CN" dirty="0"/>
          </a:p>
          <a:p>
            <a:r>
              <a:rPr lang="zh-CN" altLang="en-US" dirty="0"/>
              <a:t>所以腿尽量伸出一点，保证线条完整性</a:t>
            </a:r>
          </a:p>
        </p:txBody>
      </p:sp>
    </p:spTree>
    <p:extLst>
      <p:ext uri="{BB962C8B-B14F-4D97-AF65-F5344CB8AC3E}">
        <p14:creationId xmlns:p14="http://schemas.microsoft.com/office/powerpoint/2010/main" val="3196285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069B397-2A1A-DA92-69A3-6F706EC247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2" t="7946" r="15090" b="35354"/>
          <a:stretch/>
        </p:blipFill>
        <p:spPr>
          <a:xfrm>
            <a:off x="267854" y="240144"/>
            <a:ext cx="2992582" cy="38885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E4C66EA-68E2-DF9F-225B-E19F1C685C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74" t="7677" r="13152" b="63905"/>
          <a:stretch/>
        </p:blipFill>
        <p:spPr>
          <a:xfrm>
            <a:off x="2299854" y="4414983"/>
            <a:ext cx="3205018" cy="19488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D784E73-42B2-5A3A-499F-CFAF07DB5F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99" t="7811" r="15737" b="33873"/>
          <a:stretch/>
        </p:blipFill>
        <p:spPr>
          <a:xfrm>
            <a:off x="4710546" y="184726"/>
            <a:ext cx="2900218" cy="399934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C7FFD83-6DB0-ABFB-F24E-818593FA76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798" t="7474" r="14229" b="35893"/>
          <a:stretch/>
        </p:blipFill>
        <p:spPr>
          <a:xfrm>
            <a:off x="8515928" y="297870"/>
            <a:ext cx="3084945" cy="388389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83DF36C-7130-4696-D9FB-2160C91317D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677" t="35623" r="12505" b="35960"/>
          <a:stretch/>
        </p:blipFill>
        <p:spPr>
          <a:xfrm>
            <a:off x="7019637" y="4414983"/>
            <a:ext cx="2992582" cy="194887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2" name="墨迹 11">
                <a:extLst>
                  <a:ext uri="{FF2B5EF4-FFF2-40B4-BE49-F238E27FC236}">
                    <a16:creationId xmlns:a16="http://schemas.microsoft.com/office/drawing/2014/main" id="{0B9EDC8F-EDFB-68B7-3DD1-F30626FDB443}"/>
                  </a:ext>
                </a:extLst>
              </p14:cNvPr>
              <p14:cNvContentPartPr/>
              <p14:nvPr/>
            </p14:nvContentPartPr>
            <p14:xfrm>
              <a:off x="2334564" y="3250087"/>
              <a:ext cx="429480" cy="677160"/>
            </p14:xfrm>
          </p:contentPart>
        </mc:Choice>
        <mc:Fallback>
          <p:pic>
            <p:nvPicPr>
              <p:cNvPr id="12" name="墨迹 11">
                <a:extLst>
                  <a:ext uri="{FF2B5EF4-FFF2-40B4-BE49-F238E27FC236}">
                    <a16:creationId xmlns:a16="http://schemas.microsoft.com/office/drawing/2014/main" id="{0B9EDC8F-EDFB-68B7-3DD1-F30626FDB44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25924" y="3241087"/>
                <a:ext cx="447120" cy="694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组合 14">
            <a:extLst>
              <a:ext uri="{FF2B5EF4-FFF2-40B4-BE49-F238E27FC236}">
                <a16:creationId xmlns:a16="http://schemas.microsoft.com/office/drawing/2014/main" id="{630220AB-447F-18D0-CE49-30CC0C958483}"/>
              </a:ext>
            </a:extLst>
          </p:cNvPr>
          <p:cNvGrpSpPr/>
          <p:nvPr/>
        </p:nvGrpSpPr>
        <p:grpSpPr>
          <a:xfrm>
            <a:off x="798444" y="3260167"/>
            <a:ext cx="393120" cy="142920"/>
            <a:chOff x="798444" y="3260167"/>
            <a:chExt cx="393120" cy="142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3" name="墨迹 12">
                  <a:extLst>
                    <a:ext uri="{FF2B5EF4-FFF2-40B4-BE49-F238E27FC236}">
                      <a16:creationId xmlns:a16="http://schemas.microsoft.com/office/drawing/2014/main" id="{879EE9D4-633F-A48C-C45F-D99938166013}"/>
                    </a:ext>
                  </a:extLst>
                </p14:cNvPr>
                <p14:cNvContentPartPr/>
                <p14:nvPr/>
              </p14:nvContentPartPr>
              <p14:xfrm>
                <a:off x="915084" y="3315247"/>
                <a:ext cx="276480" cy="28800"/>
              </p14:xfrm>
            </p:contentPart>
          </mc:Choice>
          <mc:Fallback>
            <p:pic>
              <p:nvPicPr>
                <p:cNvPr id="13" name="墨迹 12">
                  <a:extLst>
                    <a:ext uri="{FF2B5EF4-FFF2-40B4-BE49-F238E27FC236}">
                      <a16:creationId xmlns:a16="http://schemas.microsoft.com/office/drawing/2014/main" id="{879EE9D4-633F-A48C-C45F-D9993816601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06444" y="3306607"/>
                  <a:ext cx="2941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4" name="墨迹 13">
                  <a:extLst>
                    <a:ext uri="{FF2B5EF4-FFF2-40B4-BE49-F238E27FC236}">
                      <a16:creationId xmlns:a16="http://schemas.microsoft.com/office/drawing/2014/main" id="{93946D2F-FC40-1EB1-7BD0-793F91F48E08}"/>
                    </a:ext>
                  </a:extLst>
                </p14:cNvPr>
                <p14:cNvContentPartPr/>
                <p14:nvPr/>
              </p14:nvContentPartPr>
              <p14:xfrm>
                <a:off x="798444" y="3260167"/>
                <a:ext cx="212760" cy="142920"/>
              </p14:xfrm>
            </p:contentPart>
          </mc:Choice>
          <mc:Fallback>
            <p:pic>
              <p:nvPicPr>
                <p:cNvPr id="14" name="墨迹 13">
                  <a:extLst>
                    <a:ext uri="{FF2B5EF4-FFF2-40B4-BE49-F238E27FC236}">
                      <a16:creationId xmlns:a16="http://schemas.microsoft.com/office/drawing/2014/main" id="{93946D2F-FC40-1EB1-7BD0-793F91F48E0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89804" y="3251527"/>
                  <a:ext cx="230400" cy="160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6" name="墨迹 15">
                <a:extLst>
                  <a:ext uri="{FF2B5EF4-FFF2-40B4-BE49-F238E27FC236}">
                    <a16:creationId xmlns:a16="http://schemas.microsoft.com/office/drawing/2014/main" id="{03985351-9311-0A59-220C-0F77EA2BB4D5}"/>
                  </a:ext>
                </a:extLst>
              </p14:cNvPr>
              <p14:cNvContentPartPr/>
              <p14:nvPr/>
            </p14:nvContentPartPr>
            <p14:xfrm>
              <a:off x="2622564" y="2429287"/>
              <a:ext cx="74520" cy="654840"/>
            </p14:xfrm>
          </p:contentPart>
        </mc:Choice>
        <mc:Fallback>
          <p:pic>
            <p:nvPicPr>
              <p:cNvPr id="16" name="墨迹 15">
                <a:extLst>
                  <a:ext uri="{FF2B5EF4-FFF2-40B4-BE49-F238E27FC236}">
                    <a16:creationId xmlns:a16="http://schemas.microsoft.com/office/drawing/2014/main" id="{03985351-9311-0A59-220C-0F77EA2BB4D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613924" y="2420287"/>
                <a:ext cx="92160" cy="672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组合 38">
            <a:extLst>
              <a:ext uri="{FF2B5EF4-FFF2-40B4-BE49-F238E27FC236}">
                <a16:creationId xmlns:a16="http://schemas.microsoft.com/office/drawing/2014/main" id="{10B728ED-6638-CE04-5CC7-A4AC6005954B}"/>
              </a:ext>
            </a:extLst>
          </p:cNvPr>
          <p:cNvGrpSpPr/>
          <p:nvPr/>
        </p:nvGrpSpPr>
        <p:grpSpPr>
          <a:xfrm>
            <a:off x="2613924" y="3250807"/>
            <a:ext cx="757440" cy="826920"/>
            <a:chOff x="2613924" y="3250807"/>
            <a:chExt cx="757440" cy="826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7" name="墨迹 16">
                  <a:extLst>
                    <a:ext uri="{FF2B5EF4-FFF2-40B4-BE49-F238E27FC236}">
                      <a16:creationId xmlns:a16="http://schemas.microsoft.com/office/drawing/2014/main" id="{4B831161-FE96-9EA0-56BC-715C521A6104}"/>
                    </a:ext>
                  </a:extLst>
                </p14:cNvPr>
                <p14:cNvContentPartPr/>
                <p14:nvPr/>
              </p14:nvContentPartPr>
              <p14:xfrm>
                <a:off x="2613924" y="3250807"/>
                <a:ext cx="101520" cy="406440"/>
              </p14:xfrm>
            </p:contentPart>
          </mc:Choice>
          <mc:Fallback>
            <p:pic>
              <p:nvPicPr>
                <p:cNvPr id="17" name="墨迹 16">
                  <a:extLst>
                    <a:ext uri="{FF2B5EF4-FFF2-40B4-BE49-F238E27FC236}">
                      <a16:creationId xmlns:a16="http://schemas.microsoft.com/office/drawing/2014/main" id="{4B831161-FE96-9EA0-56BC-715C521A610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04924" y="3242167"/>
                  <a:ext cx="119160" cy="42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9" name="墨迹 18">
                  <a:extLst>
                    <a:ext uri="{FF2B5EF4-FFF2-40B4-BE49-F238E27FC236}">
                      <a16:creationId xmlns:a16="http://schemas.microsoft.com/office/drawing/2014/main" id="{778EFC30-FED5-0BFF-48BD-7CEDBA9ACEEB}"/>
                    </a:ext>
                  </a:extLst>
                </p14:cNvPr>
                <p14:cNvContentPartPr/>
                <p14:nvPr/>
              </p14:nvContentPartPr>
              <p14:xfrm>
                <a:off x="2715444" y="3611167"/>
                <a:ext cx="317160" cy="199440"/>
              </p14:xfrm>
            </p:contentPart>
          </mc:Choice>
          <mc:Fallback>
            <p:pic>
              <p:nvPicPr>
                <p:cNvPr id="19" name="墨迹 18">
                  <a:extLst>
                    <a:ext uri="{FF2B5EF4-FFF2-40B4-BE49-F238E27FC236}">
                      <a16:creationId xmlns:a16="http://schemas.microsoft.com/office/drawing/2014/main" id="{778EFC30-FED5-0BFF-48BD-7CEDBA9ACEE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706444" y="3602167"/>
                  <a:ext cx="33480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20" name="墨迹 19">
                  <a:extLst>
                    <a:ext uri="{FF2B5EF4-FFF2-40B4-BE49-F238E27FC236}">
                      <a16:creationId xmlns:a16="http://schemas.microsoft.com/office/drawing/2014/main" id="{AC147131-2BAE-6E8A-C531-5BB547EA66C2}"/>
                    </a:ext>
                  </a:extLst>
                </p14:cNvPr>
                <p14:cNvContentPartPr/>
                <p14:nvPr/>
              </p14:nvContentPartPr>
              <p14:xfrm>
                <a:off x="2683044" y="3657607"/>
                <a:ext cx="332640" cy="316800"/>
              </p14:xfrm>
            </p:contentPart>
          </mc:Choice>
          <mc:Fallback>
            <p:pic>
              <p:nvPicPr>
                <p:cNvPr id="20" name="墨迹 19">
                  <a:extLst>
                    <a:ext uri="{FF2B5EF4-FFF2-40B4-BE49-F238E27FC236}">
                      <a16:creationId xmlns:a16="http://schemas.microsoft.com/office/drawing/2014/main" id="{AC147131-2BAE-6E8A-C531-5BB547EA66C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674044" y="3648607"/>
                  <a:ext cx="35028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1" name="墨迹 20">
                  <a:extLst>
                    <a:ext uri="{FF2B5EF4-FFF2-40B4-BE49-F238E27FC236}">
                      <a16:creationId xmlns:a16="http://schemas.microsoft.com/office/drawing/2014/main" id="{51680FE9-16A9-7156-80CA-7FB83655C2F4}"/>
                    </a:ext>
                  </a:extLst>
                </p14:cNvPr>
                <p14:cNvContentPartPr/>
                <p14:nvPr/>
              </p14:nvContentPartPr>
              <p14:xfrm>
                <a:off x="3007404" y="3814207"/>
                <a:ext cx="13680" cy="143640"/>
              </p14:xfrm>
            </p:contentPart>
          </mc:Choice>
          <mc:Fallback>
            <p:pic>
              <p:nvPicPr>
                <p:cNvPr id="21" name="墨迹 20">
                  <a:extLst>
                    <a:ext uri="{FF2B5EF4-FFF2-40B4-BE49-F238E27FC236}">
                      <a16:creationId xmlns:a16="http://schemas.microsoft.com/office/drawing/2014/main" id="{51680FE9-16A9-7156-80CA-7FB83655C2F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998764" y="3805567"/>
                  <a:ext cx="313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3" name="墨迹 22">
                  <a:extLst>
                    <a:ext uri="{FF2B5EF4-FFF2-40B4-BE49-F238E27FC236}">
                      <a16:creationId xmlns:a16="http://schemas.microsoft.com/office/drawing/2014/main" id="{95A80B05-B0EC-E433-0776-C29C18FEB49B}"/>
                    </a:ext>
                  </a:extLst>
                </p14:cNvPr>
                <p14:cNvContentPartPr/>
                <p14:nvPr/>
              </p14:nvContentPartPr>
              <p14:xfrm>
                <a:off x="2779884" y="3657607"/>
                <a:ext cx="174960" cy="360"/>
              </p14:xfrm>
            </p:contentPart>
          </mc:Choice>
          <mc:Fallback>
            <p:pic>
              <p:nvPicPr>
                <p:cNvPr id="23" name="墨迹 22">
                  <a:extLst>
                    <a:ext uri="{FF2B5EF4-FFF2-40B4-BE49-F238E27FC236}">
                      <a16:creationId xmlns:a16="http://schemas.microsoft.com/office/drawing/2014/main" id="{95A80B05-B0EC-E433-0776-C29C18FEB49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771244" y="3648607"/>
                  <a:ext cx="1926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4" name="墨迹 23">
                  <a:extLst>
                    <a:ext uri="{FF2B5EF4-FFF2-40B4-BE49-F238E27FC236}">
                      <a16:creationId xmlns:a16="http://schemas.microsoft.com/office/drawing/2014/main" id="{1B432CEE-1362-6CFA-F573-96218ABAFEBF}"/>
                    </a:ext>
                  </a:extLst>
                </p14:cNvPr>
                <p14:cNvContentPartPr/>
                <p14:nvPr/>
              </p14:nvContentPartPr>
              <p14:xfrm>
                <a:off x="2964564" y="3657607"/>
                <a:ext cx="360" cy="1800"/>
              </p14:xfrm>
            </p:contentPart>
          </mc:Choice>
          <mc:Fallback>
            <p:pic>
              <p:nvPicPr>
                <p:cNvPr id="24" name="墨迹 23">
                  <a:extLst>
                    <a:ext uri="{FF2B5EF4-FFF2-40B4-BE49-F238E27FC236}">
                      <a16:creationId xmlns:a16="http://schemas.microsoft.com/office/drawing/2014/main" id="{1B432CEE-1362-6CFA-F573-96218ABAFEB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955924" y="3648607"/>
                  <a:ext cx="1800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6" name="墨迹 25">
                  <a:extLst>
                    <a:ext uri="{FF2B5EF4-FFF2-40B4-BE49-F238E27FC236}">
                      <a16:creationId xmlns:a16="http://schemas.microsoft.com/office/drawing/2014/main" id="{2D667AAC-5F2D-EC90-44AB-CF3407B6B61F}"/>
                    </a:ext>
                  </a:extLst>
                </p14:cNvPr>
                <p14:cNvContentPartPr/>
                <p14:nvPr/>
              </p14:nvContentPartPr>
              <p14:xfrm>
                <a:off x="2696724" y="3906727"/>
                <a:ext cx="150480" cy="144360"/>
              </p14:xfrm>
            </p:contentPart>
          </mc:Choice>
          <mc:Fallback>
            <p:pic>
              <p:nvPicPr>
                <p:cNvPr id="26" name="墨迹 25">
                  <a:extLst>
                    <a:ext uri="{FF2B5EF4-FFF2-40B4-BE49-F238E27FC236}">
                      <a16:creationId xmlns:a16="http://schemas.microsoft.com/office/drawing/2014/main" id="{2D667AAC-5F2D-EC90-44AB-CF3407B6B61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688084" y="3898087"/>
                  <a:ext cx="1681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7" name="墨迹 26">
                  <a:extLst>
                    <a:ext uri="{FF2B5EF4-FFF2-40B4-BE49-F238E27FC236}">
                      <a16:creationId xmlns:a16="http://schemas.microsoft.com/office/drawing/2014/main" id="{EDBA8500-5660-1AFC-5236-A93751571999}"/>
                    </a:ext>
                  </a:extLst>
                </p14:cNvPr>
                <p14:cNvContentPartPr/>
                <p14:nvPr/>
              </p14:nvContentPartPr>
              <p14:xfrm>
                <a:off x="2854044" y="3962167"/>
                <a:ext cx="45000" cy="115560"/>
              </p14:xfrm>
            </p:contentPart>
          </mc:Choice>
          <mc:Fallback>
            <p:pic>
              <p:nvPicPr>
                <p:cNvPr id="27" name="墨迹 26">
                  <a:extLst>
                    <a:ext uri="{FF2B5EF4-FFF2-40B4-BE49-F238E27FC236}">
                      <a16:creationId xmlns:a16="http://schemas.microsoft.com/office/drawing/2014/main" id="{EDBA8500-5660-1AFC-5236-A9375157199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845044" y="3953527"/>
                  <a:ext cx="6264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9" name="墨迹 28">
                  <a:extLst>
                    <a:ext uri="{FF2B5EF4-FFF2-40B4-BE49-F238E27FC236}">
                      <a16:creationId xmlns:a16="http://schemas.microsoft.com/office/drawing/2014/main" id="{0A5E7605-9DF4-8871-0FE7-F5960A6E84ED}"/>
                    </a:ext>
                  </a:extLst>
                </p14:cNvPr>
                <p14:cNvContentPartPr/>
                <p14:nvPr/>
              </p14:nvContentPartPr>
              <p14:xfrm>
                <a:off x="2955564" y="3693967"/>
                <a:ext cx="414360" cy="49680"/>
              </p14:xfrm>
            </p:contentPart>
          </mc:Choice>
          <mc:Fallback>
            <p:pic>
              <p:nvPicPr>
                <p:cNvPr id="29" name="墨迹 28">
                  <a:extLst>
                    <a:ext uri="{FF2B5EF4-FFF2-40B4-BE49-F238E27FC236}">
                      <a16:creationId xmlns:a16="http://schemas.microsoft.com/office/drawing/2014/main" id="{0A5E7605-9DF4-8871-0FE7-F5960A6E84E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946564" y="3685327"/>
                  <a:ext cx="43200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30" name="墨迹 29">
                  <a:extLst>
                    <a:ext uri="{FF2B5EF4-FFF2-40B4-BE49-F238E27FC236}">
                      <a16:creationId xmlns:a16="http://schemas.microsoft.com/office/drawing/2014/main" id="{3C7C34B3-18F2-8955-EB2C-D925F52AD0E5}"/>
                    </a:ext>
                  </a:extLst>
                </p14:cNvPr>
                <p14:cNvContentPartPr/>
                <p14:nvPr/>
              </p14:nvContentPartPr>
              <p14:xfrm>
                <a:off x="3166884" y="3703687"/>
                <a:ext cx="204480" cy="118800"/>
              </p14:xfrm>
            </p:contentPart>
          </mc:Choice>
          <mc:Fallback>
            <p:pic>
              <p:nvPicPr>
                <p:cNvPr id="30" name="墨迹 29">
                  <a:extLst>
                    <a:ext uri="{FF2B5EF4-FFF2-40B4-BE49-F238E27FC236}">
                      <a16:creationId xmlns:a16="http://schemas.microsoft.com/office/drawing/2014/main" id="{3C7C34B3-18F2-8955-EB2C-D925F52AD0E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158244" y="3694687"/>
                  <a:ext cx="2221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31" name="墨迹 30">
                  <a:extLst>
                    <a:ext uri="{FF2B5EF4-FFF2-40B4-BE49-F238E27FC236}">
                      <a16:creationId xmlns:a16="http://schemas.microsoft.com/office/drawing/2014/main" id="{590C3E1E-EAF3-0210-1D3C-2D20682E43EC}"/>
                    </a:ext>
                  </a:extLst>
                </p14:cNvPr>
                <p14:cNvContentPartPr/>
                <p14:nvPr/>
              </p14:nvContentPartPr>
              <p14:xfrm>
                <a:off x="2955564" y="3774967"/>
                <a:ext cx="293040" cy="58680"/>
              </p14:xfrm>
            </p:contentPart>
          </mc:Choice>
          <mc:Fallback>
            <p:pic>
              <p:nvPicPr>
                <p:cNvPr id="31" name="墨迹 30">
                  <a:extLst>
                    <a:ext uri="{FF2B5EF4-FFF2-40B4-BE49-F238E27FC236}">
                      <a16:creationId xmlns:a16="http://schemas.microsoft.com/office/drawing/2014/main" id="{590C3E1E-EAF3-0210-1D3C-2D20682E43E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946564" y="3766327"/>
                  <a:ext cx="31068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32" name="墨迹 31">
                  <a:extLst>
                    <a:ext uri="{FF2B5EF4-FFF2-40B4-BE49-F238E27FC236}">
                      <a16:creationId xmlns:a16="http://schemas.microsoft.com/office/drawing/2014/main" id="{1192064C-64A6-B338-2993-D878CC020A6B}"/>
                    </a:ext>
                  </a:extLst>
                </p14:cNvPr>
                <p14:cNvContentPartPr/>
                <p14:nvPr/>
              </p14:nvContentPartPr>
              <p14:xfrm>
                <a:off x="2973924" y="3816007"/>
                <a:ext cx="343080" cy="63720"/>
              </p14:xfrm>
            </p:contentPart>
          </mc:Choice>
          <mc:Fallback>
            <p:pic>
              <p:nvPicPr>
                <p:cNvPr id="32" name="墨迹 31">
                  <a:extLst>
                    <a:ext uri="{FF2B5EF4-FFF2-40B4-BE49-F238E27FC236}">
                      <a16:creationId xmlns:a16="http://schemas.microsoft.com/office/drawing/2014/main" id="{1192064C-64A6-B338-2993-D878CC020A6B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965284" y="3807367"/>
                  <a:ext cx="3607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33" name="墨迹 32">
                  <a:extLst>
                    <a:ext uri="{FF2B5EF4-FFF2-40B4-BE49-F238E27FC236}">
                      <a16:creationId xmlns:a16="http://schemas.microsoft.com/office/drawing/2014/main" id="{A201BF36-FC3B-55A3-9183-5C11D2764BFE}"/>
                    </a:ext>
                  </a:extLst>
                </p14:cNvPr>
                <p14:cNvContentPartPr/>
                <p14:nvPr/>
              </p14:nvContentPartPr>
              <p14:xfrm>
                <a:off x="3067524" y="3851287"/>
                <a:ext cx="230400" cy="129960"/>
              </p14:xfrm>
            </p:contentPart>
          </mc:Choice>
          <mc:Fallback>
            <p:pic>
              <p:nvPicPr>
                <p:cNvPr id="33" name="墨迹 32">
                  <a:extLst>
                    <a:ext uri="{FF2B5EF4-FFF2-40B4-BE49-F238E27FC236}">
                      <a16:creationId xmlns:a16="http://schemas.microsoft.com/office/drawing/2014/main" id="{A201BF36-FC3B-55A3-9183-5C11D2764BF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058524" y="3842647"/>
                  <a:ext cx="2480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4" name="墨迹 33">
                  <a:extLst>
                    <a:ext uri="{FF2B5EF4-FFF2-40B4-BE49-F238E27FC236}">
                      <a16:creationId xmlns:a16="http://schemas.microsoft.com/office/drawing/2014/main" id="{430F311C-CFD6-9F82-F230-80F34550AC1A}"/>
                    </a:ext>
                  </a:extLst>
                </p14:cNvPr>
                <p14:cNvContentPartPr/>
                <p14:nvPr/>
              </p14:nvContentPartPr>
              <p14:xfrm>
                <a:off x="2946204" y="3953887"/>
                <a:ext cx="249840" cy="36360"/>
              </p14:xfrm>
            </p:contentPart>
          </mc:Choice>
          <mc:Fallback>
            <p:pic>
              <p:nvPicPr>
                <p:cNvPr id="34" name="墨迹 33">
                  <a:extLst>
                    <a:ext uri="{FF2B5EF4-FFF2-40B4-BE49-F238E27FC236}">
                      <a16:creationId xmlns:a16="http://schemas.microsoft.com/office/drawing/2014/main" id="{430F311C-CFD6-9F82-F230-80F34550AC1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937204" y="3944887"/>
                  <a:ext cx="2674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6" name="墨迹 35">
                  <a:extLst>
                    <a:ext uri="{FF2B5EF4-FFF2-40B4-BE49-F238E27FC236}">
                      <a16:creationId xmlns:a16="http://schemas.microsoft.com/office/drawing/2014/main" id="{0D80C42E-5AA7-1E8E-2DC0-073315177034}"/>
                    </a:ext>
                  </a:extLst>
                </p14:cNvPr>
                <p14:cNvContentPartPr/>
                <p14:nvPr/>
              </p14:nvContentPartPr>
              <p14:xfrm>
                <a:off x="2964564" y="3624127"/>
                <a:ext cx="354240" cy="88920"/>
              </p14:xfrm>
            </p:contentPart>
          </mc:Choice>
          <mc:Fallback>
            <p:pic>
              <p:nvPicPr>
                <p:cNvPr id="36" name="墨迹 35">
                  <a:extLst>
                    <a:ext uri="{FF2B5EF4-FFF2-40B4-BE49-F238E27FC236}">
                      <a16:creationId xmlns:a16="http://schemas.microsoft.com/office/drawing/2014/main" id="{0D80C42E-5AA7-1E8E-2DC0-073315177034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955924" y="3615127"/>
                  <a:ext cx="37188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7" name="墨迹 36">
                  <a:extLst>
                    <a:ext uri="{FF2B5EF4-FFF2-40B4-BE49-F238E27FC236}">
                      <a16:creationId xmlns:a16="http://schemas.microsoft.com/office/drawing/2014/main" id="{D6D39D54-06DC-27C8-C158-0E0FBBFCC32D}"/>
                    </a:ext>
                  </a:extLst>
                </p14:cNvPr>
                <p14:cNvContentPartPr/>
                <p14:nvPr/>
              </p14:nvContentPartPr>
              <p14:xfrm>
                <a:off x="2984004" y="3657607"/>
                <a:ext cx="285480" cy="120600"/>
              </p14:xfrm>
            </p:contentPart>
          </mc:Choice>
          <mc:Fallback>
            <p:pic>
              <p:nvPicPr>
                <p:cNvPr id="37" name="墨迹 36">
                  <a:extLst>
                    <a:ext uri="{FF2B5EF4-FFF2-40B4-BE49-F238E27FC236}">
                      <a16:creationId xmlns:a16="http://schemas.microsoft.com/office/drawing/2014/main" id="{D6D39D54-06DC-27C8-C158-0E0FBBFCC32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975364" y="3648607"/>
                  <a:ext cx="3031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8" name="墨迹 37">
                  <a:extLst>
                    <a:ext uri="{FF2B5EF4-FFF2-40B4-BE49-F238E27FC236}">
                      <a16:creationId xmlns:a16="http://schemas.microsoft.com/office/drawing/2014/main" id="{CF8525A4-1C4C-60EF-0F6A-62A4823AC421}"/>
                    </a:ext>
                  </a:extLst>
                </p14:cNvPr>
                <p14:cNvContentPartPr/>
                <p14:nvPr/>
              </p14:nvContentPartPr>
              <p14:xfrm>
                <a:off x="2854044" y="3646087"/>
                <a:ext cx="254880" cy="93240"/>
              </p14:xfrm>
            </p:contentPart>
          </mc:Choice>
          <mc:Fallback>
            <p:pic>
              <p:nvPicPr>
                <p:cNvPr id="38" name="墨迹 37">
                  <a:extLst>
                    <a:ext uri="{FF2B5EF4-FFF2-40B4-BE49-F238E27FC236}">
                      <a16:creationId xmlns:a16="http://schemas.microsoft.com/office/drawing/2014/main" id="{CF8525A4-1C4C-60EF-0F6A-62A4823AC42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845044" y="3637087"/>
                  <a:ext cx="272520" cy="1108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id="{FEE7153F-B484-B99A-A502-9520AC6054CA}"/>
              </a:ext>
            </a:extLst>
          </p:cNvPr>
          <p:cNvSpPr txBox="1"/>
          <p:nvPr/>
        </p:nvSpPr>
        <p:spPr>
          <a:xfrm>
            <a:off x="3369924" y="397845"/>
            <a:ext cx="130313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模特应该左移一些</a:t>
            </a:r>
            <a:endParaRPr lang="en-US" altLang="zh-CN" dirty="0"/>
          </a:p>
          <a:p>
            <a:r>
              <a:rPr lang="zh-CN" altLang="en-US" dirty="0"/>
              <a:t>右手手掌有点挤压成</a:t>
            </a:r>
            <a:r>
              <a:rPr lang="en-US" altLang="zh-CN" dirty="0"/>
              <a:t>90°</a:t>
            </a:r>
          </a:p>
          <a:p>
            <a:endParaRPr lang="en-US" altLang="zh-CN" dirty="0"/>
          </a:p>
          <a:p>
            <a:r>
              <a:rPr lang="zh-CN" altLang="en-US" dirty="0"/>
              <a:t>会使画面生硬，损失线条流畅性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>
                <a:solidFill>
                  <a:srgbClr val="0070C0"/>
                </a:solidFill>
              </a:rPr>
              <a:t>手指张开交错开来</a:t>
            </a:r>
          </a:p>
        </p:txBody>
      </p:sp>
    </p:spTree>
    <p:extLst>
      <p:ext uri="{BB962C8B-B14F-4D97-AF65-F5344CB8AC3E}">
        <p14:creationId xmlns:p14="http://schemas.microsoft.com/office/powerpoint/2010/main" val="1633845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38FEEB7-0F90-4EB3-0263-4625B73445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98" t="7138" r="13152" b="30505"/>
          <a:stretch/>
        </p:blipFill>
        <p:spPr>
          <a:xfrm>
            <a:off x="803564" y="489527"/>
            <a:ext cx="3131127" cy="427643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C45F3FE-9661-F52B-98DA-B2AFA70E08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00" t="7138" r="15522" b="34142"/>
          <a:stretch/>
        </p:blipFill>
        <p:spPr>
          <a:xfrm>
            <a:off x="4641272" y="1415472"/>
            <a:ext cx="2909455" cy="402705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C0A3964-5B2B-E7E2-8E7B-66EB01F294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061" t="8081" r="16061" b="35084"/>
          <a:stretch/>
        </p:blipFill>
        <p:spPr>
          <a:xfrm>
            <a:off x="8405090" y="2627746"/>
            <a:ext cx="2909455" cy="389774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6094C40-9D4F-950E-DFF1-4026F0134668}"/>
              </a:ext>
            </a:extLst>
          </p:cNvPr>
          <p:cNvSpPr txBox="1"/>
          <p:nvPr/>
        </p:nvSpPr>
        <p:spPr>
          <a:xfrm>
            <a:off x="2030181" y="5583205"/>
            <a:ext cx="3513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很美的阳光，非常漂亮的自然光这个需要天时地利人和</a:t>
            </a:r>
          </a:p>
        </p:txBody>
      </p:sp>
    </p:spTree>
    <p:extLst>
      <p:ext uri="{BB962C8B-B14F-4D97-AF65-F5344CB8AC3E}">
        <p14:creationId xmlns:p14="http://schemas.microsoft.com/office/powerpoint/2010/main" val="1610188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883C3F3-03E9-7B8F-44FF-701C5501B5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49" t="19529" r="9272" b="44646"/>
          <a:stretch/>
        </p:blipFill>
        <p:spPr>
          <a:xfrm>
            <a:off x="3029526" y="1267690"/>
            <a:ext cx="6272673" cy="432261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墨迹 13">
                <a:extLst>
                  <a:ext uri="{FF2B5EF4-FFF2-40B4-BE49-F238E27FC236}">
                    <a16:creationId xmlns:a16="http://schemas.microsoft.com/office/drawing/2014/main" id="{C5BE3E79-680E-D8EE-E95E-B779CBF4B07D}"/>
                  </a:ext>
                </a:extLst>
              </p14:cNvPr>
              <p14:cNvContentPartPr/>
              <p14:nvPr/>
            </p14:nvContentPartPr>
            <p14:xfrm>
              <a:off x="3765102" y="1947683"/>
              <a:ext cx="1081080" cy="2815560"/>
            </p14:xfrm>
          </p:contentPart>
        </mc:Choice>
        <mc:Fallback>
          <p:pic>
            <p:nvPicPr>
              <p:cNvPr id="14" name="墨迹 13">
                <a:extLst>
                  <a:ext uri="{FF2B5EF4-FFF2-40B4-BE49-F238E27FC236}">
                    <a16:creationId xmlns:a16="http://schemas.microsoft.com/office/drawing/2014/main" id="{C5BE3E79-680E-D8EE-E95E-B779CBF4B07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56102" y="1938683"/>
                <a:ext cx="1098720" cy="2833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组合 23">
            <a:extLst>
              <a:ext uri="{FF2B5EF4-FFF2-40B4-BE49-F238E27FC236}">
                <a16:creationId xmlns:a16="http://schemas.microsoft.com/office/drawing/2014/main" id="{58461A5E-CBFE-9BF7-E269-029E231CF4D9}"/>
              </a:ext>
            </a:extLst>
          </p:cNvPr>
          <p:cNvGrpSpPr/>
          <p:nvPr/>
        </p:nvGrpSpPr>
        <p:grpSpPr>
          <a:xfrm>
            <a:off x="4701462" y="1849403"/>
            <a:ext cx="4200942" cy="3233804"/>
            <a:chOff x="4701462" y="1849403"/>
            <a:chExt cx="4200942" cy="3233804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墨迹 3">
                  <a:extLst>
                    <a:ext uri="{FF2B5EF4-FFF2-40B4-BE49-F238E27FC236}">
                      <a16:creationId xmlns:a16="http://schemas.microsoft.com/office/drawing/2014/main" id="{B89165E5-0BED-9453-8069-8FDAAD81B8BC}"/>
                    </a:ext>
                  </a:extLst>
                </p14:cNvPr>
                <p14:cNvContentPartPr/>
                <p14:nvPr/>
              </p14:nvContentPartPr>
              <p14:xfrm>
                <a:off x="5513724" y="2401207"/>
                <a:ext cx="1114560" cy="2682000"/>
              </p14:xfrm>
            </p:contentPart>
          </mc:Choice>
          <mc:Fallback>
            <p:pic>
              <p:nvPicPr>
                <p:cNvPr id="4" name="墨迹 3">
                  <a:extLst>
                    <a:ext uri="{FF2B5EF4-FFF2-40B4-BE49-F238E27FC236}">
                      <a16:creationId xmlns:a16="http://schemas.microsoft.com/office/drawing/2014/main" id="{B89165E5-0BED-9453-8069-8FDAAD81B8B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504724" y="2392207"/>
                  <a:ext cx="1132200" cy="269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5" name="墨迹 4">
                  <a:extLst>
                    <a:ext uri="{FF2B5EF4-FFF2-40B4-BE49-F238E27FC236}">
                      <a16:creationId xmlns:a16="http://schemas.microsoft.com/office/drawing/2014/main" id="{3822701B-2B35-F3EF-8A2B-74FFD3C1E357}"/>
                    </a:ext>
                  </a:extLst>
                </p14:cNvPr>
                <p14:cNvContentPartPr/>
                <p14:nvPr/>
              </p14:nvContentPartPr>
              <p14:xfrm>
                <a:off x="5403204" y="2117887"/>
                <a:ext cx="345600" cy="505080"/>
              </p14:xfrm>
            </p:contentPart>
          </mc:Choice>
          <mc:Fallback>
            <p:pic>
              <p:nvPicPr>
                <p:cNvPr id="5" name="墨迹 4">
                  <a:extLst>
                    <a:ext uri="{FF2B5EF4-FFF2-40B4-BE49-F238E27FC236}">
                      <a16:creationId xmlns:a16="http://schemas.microsoft.com/office/drawing/2014/main" id="{3822701B-2B35-F3EF-8A2B-74FFD3C1E35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394204" y="2109247"/>
                  <a:ext cx="363240" cy="52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墨迹 8">
                  <a:extLst>
                    <a:ext uri="{FF2B5EF4-FFF2-40B4-BE49-F238E27FC236}">
                      <a16:creationId xmlns:a16="http://schemas.microsoft.com/office/drawing/2014/main" id="{7C1DBBC5-E74A-F8D3-655B-D62815F38F89}"/>
                    </a:ext>
                  </a:extLst>
                </p14:cNvPr>
                <p14:cNvContentPartPr/>
                <p14:nvPr/>
              </p14:nvContentPartPr>
              <p14:xfrm>
                <a:off x="6335964" y="2031847"/>
                <a:ext cx="2566440" cy="1098000"/>
              </p14:xfrm>
            </p:contentPart>
          </mc:Choice>
          <mc:Fallback>
            <p:pic>
              <p:nvPicPr>
                <p:cNvPr id="9" name="墨迹 8">
                  <a:extLst>
                    <a:ext uri="{FF2B5EF4-FFF2-40B4-BE49-F238E27FC236}">
                      <a16:creationId xmlns:a16="http://schemas.microsoft.com/office/drawing/2014/main" id="{7C1DBBC5-E74A-F8D3-655B-D62815F38F8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327324" y="2022847"/>
                  <a:ext cx="2584080" cy="11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0" name="墨迹 9">
                  <a:extLst>
                    <a:ext uri="{FF2B5EF4-FFF2-40B4-BE49-F238E27FC236}">
                      <a16:creationId xmlns:a16="http://schemas.microsoft.com/office/drawing/2014/main" id="{54EDC458-67DB-68B9-748E-7BEF96C4D338}"/>
                    </a:ext>
                  </a:extLst>
                </p14:cNvPr>
                <p14:cNvContentPartPr/>
                <p14:nvPr/>
              </p14:nvContentPartPr>
              <p14:xfrm>
                <a:off x="6208884" y="1888927"/>
                <a:ext cx="321480" cy="256680"/>
              </p14:xfrm>
            </p:contentPart>
          </mc:Choice>
          <mc:Fallback>
            <p:pic>
              <p:nvPicPr>
                <p:cNvPr id="10" name="墨迹 9">
                  <a:extLst>
                    <a:ext uri="{FF2B5EF4-FFF2-40B4-BE49-F238E27FC236}">
                      <a16:creationId xmlns:a16="http://schemas.microsoft.com/office/drawing/2014/main" id="{54EDC458-67DB-68B9-748E-7BEF96C4D33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199884" y="1880287"/>
                  <a:ext cx="33912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6" name="墨迹 15">
                  <a:extLst>
                    <a:ext uri="{FF2B5EF4-FFF2-40B4-BE49-F238E27FC236}">
                      <a16:creationId xmlns:a16="http://schemas.microsoft.com/office/drawing/2014/main" id="{1BB690A4-B598-0373-B1B5-A86EC8DAD0A0}"/>
                    </a:ext>
                  </a:extLst>
                </p14:cNvPr>
                <p14:cNvContentPartPr/>
                <p14:nvPr/>
              </p14:nvContentPartPr>
              <p14:xfrm>
                <a:off x="4703622" y="1849403"/>
                <a:ext cx="205920" cy="339840"/>
              </p14:xfrm>
            </p:contentPart>
          </mc:Choice>
          <mc:Fallback>
            <p:pic>
              <p:nvPicPr>
                <p:cNvPr id="16" name="墨迹 15">
                  <a:extLst>
                    <a:ext uri="{FF2B5EF4-FFF2-40B4-BE49-F238E27FC236}">
                      <a16:creationId xmlns:a16="http://schemas.microsoft.com/office/drawing/2014/main" id="{1BB690A4-B598-0373-B1B5-A86EC8DAD0A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694982" y="1840403"/>
                  <a:ext cx="22356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7" name="墨迹 16">
                  <a:extLst>
                    <a:ext uri="{FF2B5EF4-FFF2-40B4-BE49-F238E27FC236}">
                      <a16:creationId xmlns:a16="http://schemas.microsoft.com/office/drawing/2014/main" id="{A80AD750-B9EA-EBB5-20A0-EE63675D682C}"/>
                    </a:ext>
                  </a:extLst>
                </p14:cNvPr>
                <p14:cNvContentPartPr/>
                <p14:nvPr/>
              </p14:nvContentPartPr>
              <p14:xfrm>
                <a:off x="4701462" y="1862003"/>
                <a:ext cx="193320" cy="201240"/>
              </p14:xfrm>
            </p:contentPart>
          </mc:Choice>
          <mc:Fallback>
            <p:pic>
              <p:nvPicPr>
                <p:cNvPr id="17" name="墨迹 16">
                  <a:extLst>
                    <a:ext uri="{FF2B5EF4-FFF2-40B4-BE49-F238E27FC236}">
                      <a16:creationId xmlns:a16="http://schemas.microsoft.com/office/drawing/2014/main" id="{A80AD750-B9EA-EBB5-20A0-EE63675D682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692462" y="1853363"/>
                  <a:ext cx="21096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9" name="墨迹 18">
                  <a:extLst>
                    <a:ext uri="{FF2B5EF4-FFF2-40B4-BE49-F238E27FC236}">
                      <a16:creationId xmlns:a16="http://schemas.microsoft.com/office/drawing/2014/main" id="{1DC7A9AB-66A3-1C79-15A3-83D4ED237A67}"/>
                    </a:ext>
                  </a:extLst>
                </p14:cNvPr>
                <p14:cNvContentPartPr/>
                <p14:nvPr/>
              </p14:nvContentPartPr>
              <p14:xfrm>
                <a:off x="5445222" y="2209043"/>
                <a:ext cx="146160" cy="426600"/>
              </p14:xfrm>
            </p:contentPart>
          </mc:Choice>
          <mc:Fallback>
            <p:pic>
              <p:nvPicPr>
                <p:cNvPr id="19" name="墨迹 18">
                  <a:extLst>
                    <a:ext uri="{FF2B5EF4-FFF2-40B4-BE49-F238E27FC236}">
                      <a16:creationId xmlns:a16="http://schemas.microsoft.com/office/drawing/2014/main" id="{1DC7A9AB-66A3-1C79-15A3-83D4ED237A6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436582" y="2200403"/>
                  <a:ext cx="163800" cy="44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20" name="墨迹 19">
                  <a:extLst>
                    <a:ext uri="{FF2B5EF4-FFF2-40B4-BE49-F238E27FC236}">
                      <a16:creationId xmlns:a16="http://schemas.microsoft.com/office/drawing/2014/main" id="{A4F8D97B-E0ED-B3A7-B535-9213A63984BD}"/>
                    </a:ext>
                  </a:extLst>
                </p14:cNvPr>
                <p14:cNvContentPartPr/>
                <p14:nvPr/>
              </p14:nvContentPartPr>
              <p14:xfrm>
                <a:off x="5459622" y="2275643"/>
                <a:ext cx="213480" cy="306720"/>
              </p14:xfrm>
            </p:contentPart>
          </mc:Choice>
          <mc:Fallback>
            <p:pic>
              <p:nvPicPr>
                <p:cNvPr id="20" name="墨迹 19">
                  <a:extLst>
                    <a:ext uri="{FF2B5EF4-FFF2-40B4-BE49-F238E27FC236}">
                      <a16:creationId xmlns:a16="http://schemas.microsoft.com/office/drawing/2014/main" id="{A4F8D97B-E0ED-B3A7-B535-9213A63984B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450982" y="2266643"/>
                  <a:ext cx="23112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2" name="墨迹 21">
                  <a:extLst>
                    <a:ext uri="{FF2B5EF4-FFF2-40B4-BE49-F238E27FC236}">
                      <a16:creationId xmlns:a16="http://schemas.microsoft.com/office/drawing/2014/main" id="{A65C54D3-61D0-A73B-96BA-A14C11BF33C3}"/>
                    </a:ext>
                  </a:extLst>
                </p14:cNvPr>
                <p14:cNvContentPartPr/>
                <p14:nvPr/>
              </p14:nvContentPartPr>
              <p14:xfrm>
                <a:off x="6251262" y="1898723"/>
                <a:ext cx="254880" cy="220320"/>
              </p14:xfrm>
            </p:contentPart>
          </mc:Choice>
          <mc:Fallback>
            <p:pic>
              <p:nvPicPr>
                <p:cNvPr id="22" name="墨迹 21">
                  <a:extLst>
                    <a:ext uri="{FF2B5EF4-FFF2-40B4-BE49-F238E27FC236}">
                      <a16:creationId xmlns:a16="http://schemas.microsoft.com/office/drawing/2014/main" id="{A65C54D3-61D0-A73B-96BA-A14C11BF33C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242622" y="1890083"/>
                  <a:ext cx="27252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3" name="墨迹 22">
                  <a:extLst>
                    <a:ext uri="{FF2B5EF4-FFF2-40B4-BE49-F238E27FC236}">
                      <a16:creationId xmlns:a16="http://schemas.microsoft.com/office/drawing/2014/main" id="{31B6DFEB-BB1D-74EA-FD02-9E3921C9D24F}"/>
                    </a:ext>
                  </a:extLst>
                </p14:cNvPr>
                <p14:cNvContentPartPr/>
                <p14:nvPr/>
              </p14:nvContentPartPr>
              <p14:xfrm>
                <a:off x="6253782" y="1924283"/>
                <a:ext cx="226080" cy="64080"/>
              </p14:xfrm>
            </p:contentPart>
          </mc:Choice>
          <mc:Fallback>
            <p:pic>
              <p:nvPicPr>
                <p:cNvPr id="23" name="墨迹 22">
                  <a:extLst>
                    <a:ext uri="{FF2B5EF4-FFF2-40B4-BE49-F238E27FC236}">
                      <a16:creationId xmlns:a16="http://schemas.microsoft.com/office/drawing/2014/main" id="{31B6DFEB-BB1D-74EA-FD02-9E3921C9D24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245142" y="1915283"/>
                  <a:ext cx="243720" cy="81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27" name="墨迹 26">
                <a:extLst>
                  <a:ext uri="{FF2B5EF4-FFF2-40B4-BE49-F238E27FC236}">
                    <a16:creationId xmlns:a16="http://schemas.microsoft.com/office/drawing/2014/main" id="{9CD58149-0F92-FAED-051A-90C8BEEAEC9C}"/>
                  </a:ext>
                </a:extLst>
              </p14:cNvPr>
              <p14:cNvContentPartPr/>
              <p14:nvPr/>
            </p14:nvContentPartPr>
            <p14:xfrm>
              <a:off x="7524942" y="4766843"/>
              <a:ext cx="509040" cy="432360"/>
            </p14:xfrm>
          </p:contentPart>
        </mc:Choice>
        <mc:Fallback>
          <p:pic>
            <p:nvPicPr>
              <p:cNvPr id="27" name="墨迹 26">
                <a:extLst>
                  <a:ext uri="{FF2B5EF4-FFF2-40B4-BE49-F238E27FC236}">
                    <a16:creationId xmlns:a16="http://schemas.microsoft.com/office/drawing/2014/main" id="{9CD58149-0F92-FAED-051A-90C8BEEAEC9C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515942" y="4757843"/>
                <a:ext cx="526680" cy="450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组合 29">
            <a:extLst>
              <a:ext uri="{FF2B5EF4-FFF2-40B4-BE49-F238E27FC236}">
                <a16:creationId xmlns:a16="http://schemas.microsoft.com/office/drawing/2014/main" id="{C57AAED7-56E8-9BBE-DA24-BEE23823D2EB}"/>
              </a:ext>
            </a:extLst>
          </p:cNvPr>
          <p:cNvGrpSpPr/>
          <p:nvPr/>
        </p:nvGrpSpPr>
        <p:grpSpPr>
          <a:xfrm>
            <a:off x="6813942" y="3296963"/>
            <a:ext cx="1238760" cy="1451880"/>
            <a:chOff x="6813942" y="3296963"/>
            <a:chExt cx="1238760" cy="1451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5" name="墨迹 24">
                  <a:extLst>
                    <a:ext uri="{FF2B5EF4-FFF2-40B4-BE49-F238E27FC236}">
                      <a16:creationId xmlns:a16="http://schemas.microsoft.com/office/drawing/2014/main" id="{C16E2002-99E3-5E67-A9C6-033DBBED9595}"/>
                    </a:ext>
                  </a:extLst>
                </p14:cNvPr>
                <p14:cNvContentPartPr/>
                <p14:nvPr/>
              </p14:nvContentPartPr>
              <p14:xfrm>
                <a:off x="6813942" y="3296963"/>
                <a:ext cx="1049040" cy="1342440"/>
              </p14:xfrm>
            </p:contentPart>
          </mc:Choice>
          <mc:Fallback>
            <p:pic>
              <p:nvPicPr>
                <p:cNvPr id="25" name="墨迹 24">
                  <a:extLst>
                    <a:ext uri="{FF2B5EF4-FFF2-40B4-BE49-F238E27FC236}">
                      <a16:creationId xmlns:a16="http://schemas.microsoft.com/office/drawing/2014/main" id="{C16E2002-99E3-5E67-A9C6-033DBBED959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804942" y="3287963"/>
                  <a:ext cx="1066680" cy="136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6" name="墨迹 25">
                  <a:extLst>
                    <a:ext uri="{FF2B5EF4-FFF2-40B4-BE49-F238E27FC236}">
                      <a16:creationId xmlns:a16="http://schemas.microsoft.com/office/drawing/2014/main" id="{877CE397-4111-8AC5-E158-66A51A2F2666}"/>
                    </a:ext>
                  </a:extLst>
                </p14:cNvPr>
                <p14:cNvContentPartPr/>
                <p14:nvPr/>
              </p14:nvContentPartPr>
              <p14:xfrm>
                <a:off x="7877022" y="4552643"/>
                <a:ext cx="152640" cy="196200"/>
              </p14:xfrm>
            </p:contentPart>
          </mc:Choice>
          <mc:Fallback>
            <p:pic>
              <p:nvPicPr>
                <p:cNvPr id="26" name="墨迹 25">
                  <a:extLst>
                    <a:ext uri="{FF2B5EF4-FFF2-40B4-BE49-F238E27FC236}">
                      <a16:creationId xmlns:a16="http://schemas.microsoft.com/office/drawing/2014/main" id="{877CE397-4111-8AC5-E158-66A51A2F2666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868382" y="4544003"/>
                  <a:ext cx="17028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9" name="墨迹 28">
                  <a:extLst>
                    <a:ext uri="{FF2B5EF4-FFF2-40B4-BE49-F238E27FC236}">
                      <a16:creationId xmlns:a16="http://schemas.microsoft.com/office/drawing/2014/main" id="{4C960FAC-8DB7-1C4A-B513-8884C0AE03EA}"/>
                    </a:ext>
                  </a:extLst>
                </p14:cNvPr>
                <p14:cNvContentPartPr/>
                <p14:nvPr/>
              </p14:nvContentPartPr>
              <p14:xfrm>
                <a:off x="7403262" y="3375803"/>
                <a:ext cx="649440" cy="1143720"/>
              </p14:xfrm>
            </p:contentPart>
          </mc:Choice>
          <mc:Fallback>
            <p:pic>
              <p:nvPicPr>
                <p:cNvPr id="29" name="墨迹 28">
                  <a:extLst>
                    <a:ext uri="{FF2B5EF4-FFF2-40B4-BE49-F238E27FC236}">
                      <a16:creationId xmlns:a16="http://schemas.microsoft.com/office/drawing/2014/main" id="{4C960FAC-8DB7-1C4A-B513-8884C0AE03E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394262" y="3367163"/>
                  <a:ext cx="667080" cy="11613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1" name="文本框 30">
            <a:extLst>
              <a:ext uri="{FF2B5EF4-FFF2-40B4-BE49-F238E27FC236}">
                <a16:creationId xmlns:a16="http://schemas.microsoft.com/office/drawing/2014/main" id="{EFBD940B-3CD2-2345-950C-8CDB0DD17285}"/>
              </a:ext>
            </a:extLst>
          </p:cNvPr>
          <p:cNvSpPr txBox="1"/>
          <p:nvPr/>
        </p:nvSpPr>
        <p:spPr>
          <a:xfrm>
            <a:off x="562708" y="1116623"/>
            <a:ext cx="20670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利用引导线构图将视觉中心引导聚焦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人物动态线条可以更加（</a:t>
            </a:r>
            <a:r>
              <a:rPr lang="en-US" altLang="zh-CN" dirty="0"/>
              <a:t>s</a:t>
            </a:r>
            <a:r>
              <a:rPr lang="zh-CN" altLang="en-US" dirty="0"/>
              <a:t>型一些，更加柔和）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>
                <a:solidFill>
                  <a:srgbClr val="FF0000"/>
                </a:solidFill>
              </a:rPr>
              <a:t>但是需要长桌子</a:t>
            </a:r>
          </a:p>
        </p:txBody>
      </p:sp>
    </p:spTree>
    <p:extLst>
      <p:ext uri="{BB962C8B-B14F-4D97-AF65-F5344CB8AC3E}">
        <p14:creationId xmlns:p14="http://schemas.microsoft.com/office/powerpoint/2010/main" val="3661384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D2B1A7-4696-992C-BCA8-862CD91977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53" t="35960" r="14445" b="34680"/>
          <a:stretch/>
        </p:blipFill>
        <p:spPr>
          <a:xfrm>
            <a:off x="3379515" y="1089891"/>
            <a:ext cx="5432970" cy="366683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9BBAB52-AF98-618A-D1DB-C14CE9336756}"/>
              </a:ext>
            </a:extLst>
          </p:cNvPr>
          <p:cNvSpPr txBox="1"/>
          <p:nvPr/>
        </p:nvSpPr>
        <p:spPr>
          <a:xfrm>
            <a:off x="665018" y="1283855"/>
            <a:ext cx="216130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利用书本道具充当前景遮挡部分脸可以视为：破面法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让图片更有故事感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手指拍转侧尽量全露出不要有断指的视觉陷阱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手骨关节指关节可以露出彰显女性特征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96B75EFC-30CF-D940-E654-EF07B4566BCD}"/>
              </a:ext>
            </a:extLst>
          </p:cNvPr>
          <p:cNvGrpSpPr/>
          <p:nvPr/>
        </p:nvGrpSpPr>
        <p:grpSpPr>
          <a:xfrm>
            <a:off x="6539364" y="3710167"/>
            <a:ext cx="433080" cy="390960"/>
            <a:chOff x="6539364" y="3710167"/>
            <a:chExt cx="433080" cy="390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5" name="墨迹 4">
                  <a:extLst>
                    <a:ext uri="{FF2B5EF4-FFF2-40B4-BE49-F238E27FC236}">
                      <a16:creationId xmlns:a16="http://schemas.microsoft.com/office/drawing/2014/main" id="{449939AD-22D7-5B90-ACAF-512AFC9A5FA8}"/>
                    </a:ext>
                  </a:extLst>
                </p14:cNvPr>
                <p14:cNvContentPartPr/>
                <p14:nvPr/>
              </p14:nvContentPartPr>
              <p14:xfrm>
                <a:off x="6539364" y="3710167"/>
                <a:ext cx="264600" cy="289440"/>
              </p14:xfrm>
            </p:contentPart>
          </mc:Choice>
          <mc:Fallback>
            <p:pic>
              <p:nvPicPr>
                <p:cNvPr id="5" name="墨迹 4">
                  <a:extLst>
                    <a:ext uri="{FF2B5EF4-FFF2-40B4-BE49-F238E27FC236}">
                      <a16:creationId xmlns:a16="http://schemas.microsoft.com/office/drawing/2014/main" id="{449939AD-22D7-5B90-ACAF-512AFC9A5FA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530364" y="3701527"/>
                  <a:ext cx="28224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6" name="墨迹 5">
                  <a:extLst>
                    <a:ext uri="{FF2B5EF4-FFF2-40B4-BE49-F238E27FC236}">
                      <a16:creationId xmlns:a16="http://schemas.microsoft.com/office/drawing/2014/main" id="{BCD94F92-0F9A-382A-514A-8F52A4CC37F2}"/>
                    </a:ext>
                  </a:extLst>
                </p14:cNvPr>
                <p14:cNvContentPartPr/>
                <p14:nvPr/>
              </p14:nvContentPartPr>
              <p14:xfrm>
                <a:off x="6659244" y="3956407"/>
                <a:ext cx="205920" cy="144720"/>
              </p14:xfrm>
            </p:contentPart>
          </mc:Choice>
          <mc:Fallback>
            <p:pic>
              <p:nvPicPr>
                <p:cNvPr id="6" name="墨迹 5">
                  <a:extLst>
                    <a:ext uri="{FF2B5EF4-FFF2-40B4-BE49-F238E27FC236}">
                      <a16:creationId xmlns:a16="http://schemas.microsoft.com/office/drawing/2014/main" id="{BCD94F92-0F9A-382A-514A-8F52A4CC37F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650604" y="3947767"/>
                  <a:ext cx="22356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墨迹 7">
                  <a:extLst>
                    <a:ext uri="{FF2B5EF4-FFF2-40B4-BE49-F238E27FC236}">
                      <a16:creationId xmlns:a16="http://schemas.microsoft.com/office/drawing/2014/main" id="{E939BDCD-D909-A6F8-BF18-3E72FE84F442}"/>
                    </a:ext>
                  </a:extLst>
                </p14:cNvPr>
                <p14:cNvContentPartPr/>
                <p14:nvPr/>
              </p14:nvContentPartPr>
              <p14:xfrm>
                <a:off x="6834564" y="3962167"/>
                <a:ext cx="137880" cy="19440"/>
              </p14:xfrm>
            </p:contentPart>
          </mc:Choice>
          <mc:Fallback>
            <p:pic>
              <p:nvPicPr>
                <p:cNvPr id="8" name="墨迹 7">
                  <a:extLst>
                    <a:ext uri="{FF2B5EF4-FFF2-40B4-BE49-F238E27FC236}">
                      <a16:creationId xmlns:a16="http://schemas.microsoft.com/office/drawing/2014/main" id="{E939BDCD-D909-A6F8-BF18-3E72FE84F44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825924" y="3953527"/>
                  <a:ext cx="1555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墨迹 8">
                  <a:extLst>
                    <a:ext uri="{FF2B5EF4-FFF2-40B4-BE49-F238E27FC236}">
                      <a16:creationId xmlns:a16="http://schemas.microsoft.com/office/drawing/2014/main" id="{CCB5146A-E9B2-0C13-DA6F-45CF1FB65127}"/>
                    </a:ext>
                  </a:extLst>
                </p14:cNvPr>
                <p14:cNvContentPartPr/>
                <p14:nvPr/>
              </p14:nvContentPartPr>
              <p14:xfrm>
                <a:off x="6825564" y="3731407"/>
                <a:ext cx="128520" cy="37440"/>
              </p14:xfrm>
            </p:contentPart>
          </mc:Choice>
          <mc:Fallback>
            <p:pic>
              <p:nvPicPr>
                <p:cNvPr id="9" name="墨迹 8">
                  <a:extLst>
                    <a:ext uri="{FF2B5EF4-FFF2-40B4-BE49-F238E27FC236}">
                      <a16:creationId xmlns:a16="http://schemas.microsoft.com/office/drawing/2014/main" id="{CCB5146A-E9B2-0C13-DA6F-45CF1FB6512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816564" y="3722407"/>
                  <a:ext cx="146160" cy="5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E717DD09-27E6-ED96-7188-B0858CE6DF19}"/>
              </a:ext>
            </a:extLst>
          </p:cNvPr>
          <p:cNvGrpSpPr/>
          <p:nvPr/>
        </p:nvGrpSpPr>
        <p:grpSpPr>
          <a:xfrm>
            <a:off x="7185924" y="3952447"/>
            <a:ext cx="648360" cy="748800"/>
            <a:chOff x="7185924" y="3952447"/>
            <a:chExt cx="648360" cy="748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3" name="墨迹 12">
                  <a:extLst>
                    <a:ext uri="{FF2B5EF4-FFF2-40B4-BE49-F238E27FC236}">
                      <a16:creationId xmlns:a16="http://schemas.microsoft.com/office/drawing/2014/main" id="{4E8E2427-063D-E1B1-56F9-ADF3C9EC088D}"/>
                    </a:ext>
                  </a:extLst>
                </p14:cNvPr>
                <p14:cNvContentPartPr/>
                <p14:nvPr/>
              </p14:nvContentPartPr>
              <p14:xfrm>
                <a:off x="7185924" y="4006447"/>
                <a:ext cx="625320" cy="694800"/>
              </p14:xfrm>
            </p:contentPart>
          </mc:Choice>
          <mc:Fallback>
            <p:pic>
              <p:nvPicPr>
                <p:cNvPr id="13" name="墨迹 12">
                  <a:extLst>
                    <a:ext uri="{FF2B5EF4-FFF2-40B4-BE49-F238E27FC236}">
                      <a16:creationId xmlns:a16="http://schemas.microsoft.com/office/drawing/2014/main" id="{4E8E2427-063D-E1B1-56F9-ADF3C9EC088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176924" y="3997807"/>
                  <a:ext cx="642960" cy="71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4" name="墨迹 13">
                  <a:extLst>
                    <a:ext uri="{FF2B5EF4-FFF2-40B4-BE49-F238E27FC236}">
                      <a16:creationId xmlns:a16="http://schemas.microsoft.com/office/drawing/2014/main" id="{DF49B144-5FC6-56C9-43DE-93E88C75BA68}"/>
                    </a:ext>
                  </a:extLst>
                </p14:cNvPr>
                <p14:cNvContentPartPr/>
                <p14:nvPr/>
              </p14:nvContentPartPr>
              <p14:xfrm>
                <a:off x="7656804" y="3952447"/>
                <a:ext cx="177480" cy="249480"/>
              </p14:xfrm>
            </p:contentPart>
          </mc:Choice>
          <mc:Fallback>
            <p:pic>
              <p:nvPicPr>
                <p:cNvPr id="14" name="墨迹 13">
                  <a:extLst>
                    <a:ext uri="{FF2B5EF4-FFF2-40B4-BE49-F238E27FC236}">
                      <a16:creationId xmlns:a16="http://schemas.microsoft.com/office/drawing/2014/main" id="{DF49B144-5FC6-56C9-43DE-93E88C75BA6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647804" y="3943447"/>
                  <a:ext cx="195120" cy="2671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896B1263-406D-0D33-9DD2-AD61E23D4242}"/>
              </a:ext>
            </a:extLst>
          </p:cNvPr>
          <p:cNvSpPr txBox="1"/>
          <p:nvPr/>
        </p:nvSpPr>
        <p:spPr>
          <a:xfrm>
            <a:off x="6659244" y="4755247"/>
            <a:ext cx="25774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C000"/>
                </a:solidFill>
              </a:rPr>
              <a:t>机位再往右边偏移，将另一只手也拍全，保证完整性</a:t>
            </a:r>
          </a:p>
        </p:txBody>
      </p:sp>
    </p:spTree>
    <p:extLst>
      <p:ext uri="{BB962C8B-B14F-4D97-AF65-F5344CB8AC3E}">
        <p14:creationId xmlns:p14="http://schemas.microsoft.com/office/powerpoint/2010/main" val="1800535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C284A96-1AD7-BA4F-E0A7-FB2EDB6E92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45" t="20875" r="14229" b="47879"/>
          <a:stretch/>
        </p:blipFill>
        <p:spPr>
          <a:xfrm>
            <a:off x="597877" y="1182211"/>
            <a:ext cx="6768097" cy="474380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ECFC03F-F7AD-6911-D847-75E3E28D9442}"/>
              </a:ext>
            </a:extLst>
          </p:cNvPr>
          <p:cNvSpPr txBox="1"/>
          <p:nvPr/>
        </p:nvSpPr>
        <p:spPr>
          <a:xfrm>
            <a:off x="7640515" y="1389185"/>
            <a:ext cx="35520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利用破面法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不将脸部拍全，只留下嘴巴和手部的特写，可以使“三面”不在统一的平面，保证美资自然</a:t>
            </a:r>
          </a:p>
        </p:txBody>
      </p:sp>
    </p:spTree>
    <p:extLst>
      <p:ext uri="{BB962C8B-B14F-4D97-AF65-F5344CB8AC3E}">
        <p14:creationId xmlns:p14="http://schemas.microsoft.com/office/powerpoint/2010/main" val="1313977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C52B066-EB59-2263-9E8D-EC53D2A92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44" t="7138" r="15091" b="35219"/>
          <a:stretch/>
        </p:blipFill>
        <p:spPr>
          <a:xfrm rot="16200000">
            <a:off x="4061690" y="198322"/>
            <a:ext cx="4068619" cy="532528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8" name="墨迹 37">
                <a:extLst>
                  <a:ext uri="{FF2B5EF4-FFF2-40B4-BE49-F238E27FC236}">
                    <a16:creationId xmlns:a16="http://schemas.microsoft.com/office/drawing/2014/main" id="{700B7CA9-C712-B651-260C-2DA8BD207025}"/>
                  </a:ext>
                </a:extLst>
              </p14:cNvPr>
              <p14:cNvContentPartPr/>
              <p14:nvPr/>
            </p14:nvContentPartPr>
            <p14:xfrm>
              <a:off x="5514084" y="3574087"/>
              <a:ext cx="526680" cy="535320"/>
            </p14:xfrm>
          </p:contentPart>
        </mc:Choice>
        <mc:Fallback>
          <p:pic>
            <p:nvPicPr>
              <p:cNvPr id="38" name="墨迹 37">
                <a:extLst>
                  <a:ext uri="{FF2B5EF4-FFF2-40B4-BE49-F238E27FC236}">
                    <a16:creationId xmlns:a16="http://schemas.microsoft.com/office/drawing/2014/main" id="{700B7CA9-C712-B651-260C-2DA8BD20702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05084" y="3565447"/>
                <a:ext cx="544320" cy="55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0" name="墨迹 39">
                <a:extLst>
                  <a:ext uri="{FF2B5EF4-FFF2-40B4-BE49-F238E27FC236}">
                    <a16:creationId xmlns:a16="http://schemas.microsoft.com/office/drawing/2014/main" id="{1FB7C37F-F9FA-7838-1507-64E4215C4C33}"/>
                  </a:ext>
                </a:extLst>
              </p14:cNvPr>
              <p14:cNvContentPartPr/>
              <p14:nvPr/>
            </p14:nvContentPartPr>
            <p14:xfrm>
              <a:off x="5975244" y="4165567"/>
              <a:ext cx="148680" cy="45000"/>
            </p14:xfrm>
          </p:contentPart>
        </mc:Choice>
        <mc:Fallback>
          <p:pic>
            <p:nvPicPr>
              <p:cNvPr id="40" name="墨迹 39">
                <a:extLst>
                  <a:ext uri="{FF2B5EF4-FFF2-40B4-BE49-F238E27FC236}">
                    <a16:creationId xmlns:a16="http://schemas.microsoft.com/office/drawing/2014/main" id="{1FB7C37F-F9FA-7838-1507-64E4215C4C3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66604" y="4156567"/>
                <a:ext cx="166320" cy="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1" name="墨迹 40">
                <a:extLst>
                  <a:ext uri="{FF2B5EF4-FFF2-40B4-BE49-F238E27FC236}">
                    <a16:creationId xmlns:a16="http://schemas.microsoft.com/office/drawing/2014/main" id="{542E7237-56AB-F3B9-6EC5-CB9D69BB9E91}"/>
                  </a:ext>
                </a:extLst>
              </p14:cNvPr>
              <p14:cNvContentPartPr/>
              <p14:nvPr/>
            </p14:nvContentPartPr>
            <p14:xfrm>
              <a:off x="6141924" y="4145407"/>
              <a:ext cx="76320" cy="110160"/>
            </p14:xfrm>
          </p:contentPart>
        </mc:Choice>
        <mc:Fallback>
          <p:pic>
            <p:nvPicPr>
              <p:cNvPr id="41" name="墨迹 40">
                <a:extLst>
                  <a:ext uri="{FF2B5EF4-FFF2-40B4-BE49-F238E27FC236}">
                    <a16:creationId xmlns:a16="http://schemas.microsoft.com/office/drawing/2014/main" id="{542E7237-56AB-F3B9-6EC5-CB9D69BB9E9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33284" y="4136407"/>
                <a:ext cx="93960" cy="12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2" name="墨迹 41">
                <a:extLst>
                  <a:ext uri="{FF2B5EF4-FFF2-40B4-BE49-F238E27FC236}">
                    <a16:creationId xmlns:a16="http://schemas.microsoft.com/office/drawing/2014/main" id="{FCD02EE6-87B2-D386-C12D-E9796E1919CA}"/>
                  </a:ext>
                </a:extLst>
              </p14:cNvPr>
              <p14:cNvContentPartPr/>
              <p14:nvPr/>
            </p14:nvContentPartPr>
            <p14:xfrm>
              <a:off x="6003324" y="4267087"/>
              <a:ext cx="82440" cy="360"/>
            </p14:xfrm>
          </p:contentPart>
        </mc:Choice>
        <mc:Fallback>
          <p:pic>
            <p:nvPicPr>
              <p:cNvPr id="42" name="墨迹 41">
                <a:extLst>
                  <a:ext uri="{FF2B5EF4-FFF2-40B4-BE49-F238E27FC236}">
                    <a16:creationId xmlns:a16="http://schemas.microsoft.com/office/drawing/2014/main" id="{FCD02EE6-87B2-D386-C12D-E9796E1919C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94684" y="4258447"/>
                <a:ext cx="10008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3" name="墨迹 42">
                <a:extLst>
                  <a:ext uri="{FF2B5EF4-FFF2-40B4-BE49-F238E27FC236}">
                    <a16:creationId xmlns:a16="http://schemas.microsoft.com/office/drawing/2014/main" id="{FA8263BF-DA64-F52E-A758-B299720B4FA4}"/>
                  </a:ext>
                </a:extLst>
              </p14:cNvPr>
              <p14:cNvContentPartPr/>
              <p14:nvPr/>
            </p14:nvContentPartPr>
            <p14:xfrm>
              <a:off x="5947884" y="4276087"/>
              <a:ext cx="24840" cy="86040"/>
            </p14:xfrm>
          </p:contentPart>
        </mc:Choice>
        <mc:Fallback>
          <p:pic>
            <p:nvPicPr>
              <p:cNvPr id="43" name="墨迹 42">
                <a:extLst>
                  <a:ext uri="{FF2B5EF4-FFF2-40B4-BE49-F238E27FC236}">
                    <a16:creationId xmlns:a16="http://schemas.microsoft.com/office/drawing/2014/main" id="{FA8263BF-DA64-F52E-A758-B299720B4FA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939244" y="4267447"/>
                <a:ext cx="42480" cy="10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44" name="墨迹 43">
                <a:extLst>
                  <a:ext uri="{FF2B5EF4-FFF2-40B4-BE49-F238E27FC236}">
                    <a16:creationId xmlns:a16="http://schemas.microsoft.com/office/drawing/2014/main" id="{4F862D99-59B3-66BA-E857-339A96793A36}"/>
                  </a:ext>
                </a:extLst>
              </p14:cNvPr>
              <p14:cNvContentPartPr/>
              <p14:nvPr/>
            </p14:nvContentPartPr>
            <p14:xfrm>
              <a:off x="5984964" y="4340887"/>
              <a:ext cx="289080" cy="87840"/>
            </p14:xfrm>
          </p:contentPart>
        </mc:Choice>
        <mc:Fallback>
          <p:pic>
            <p:nvPicPr>
              <p:cNvPr id="44" name="墨迹 43">
                <a:extLst>
                  <a:ext uri="{FF2B5EF4-FFF2-40B4-BE49-F238E27FC236}">
                    <a16:creationId xmlns:a16="http://schemas.microsoft.com/office/drawing/2014/main" id="{4F862D99-59B3-66BA-E857-339A96793A3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975964" y="4331887"/>
                <a:ext cx="306720" cy="10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45" name="墨迹 44">
                <a:extLst>
                  <a:ext uri="{FF2B5EF4-FFF2-40B4-BE49-F238E27FC236}">
                    <a16:creationId xmlns:a16="http://schemas.microsoft.com/office/drawing/2014/main" id="{2C589FEF-CB93-42D5-3755-E2CDD93D99EE}"/>
                  </a:ext>
                </a:extLst>
              </p14:cNvPr>
              <p14:cNvContentPartPr/>
              <p14:nvPr/>
            </p14:nvContentPartPr>
            <p14:xfrm>
              <a:off x="6234444" y="4238647"/>
              <a:ext cx="240120" cy="18720"/>
            </p14:xfrm>
          </p:contentPart>
        </mc:Choice>
        <mc:Fallback>
          <p:pic>
            <p:nvPicPr>
              <p:cNvPr id="45" name="墨迹 44">
                <a:extLst>
                  <a:ext uri="{FF2B5EF4-FFF2-40B4-BE49-F238E27FC236}">
                    <a16:creationId xmlns:a16="http://schemas.microsoft.com/office/drawing/2014/main" id="{2C589FEF-CB93-42D5-3755-E2CDD93D99E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225804" y="4229647"/>
                <a:ext cx="2577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46" name="墨迹 45">
                <a:extLst>
                  <a:ext uri="{FF2B5EF4-FFF2-40B4-BE49-F238E27FC236}">
                    <a16:creationId xmlns:a16="http://schemas.microsoft.com/office/drawing/2014/main" id="{648F20A8-C964-5FBB-4383-E0EC8907973E}"/>
                  </a:ext>
                </a:extLst>
              </p14:cNvPr>
              <p14:cNvContentPartPr/>
              <p14:nvPr/>
            </p14:nvContentPartPr>
            <p14:xfrm>
              <a:off x="6308244" y="4192207"/>
              <a:ext cx="409320" cy="34560"/>
            </p14:xfrm>
          </p:contentPart>
        </mc:Choice>
        <mc:Fallback>
          <p:pic>
            <p:nvPicPr>
              <p:cNvPr id="46" name="墨迹 45">
                <a:extLst>
                  <a:ext uri="{FF2B5EF4-FFF2-40B4-BE49-F238E27FC236}">
                    <a16:creationId xmlns:a16="http://schemas.microsoft.com/office/drawing/2014/main" id="{648F20A8-C964-5FBB-4383-E0EC8907973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299244" y="4183567"/>
                <a:ext cx="426960" cy="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47" name="墨迹 46">
                <a:extLst>
                  <a:ext uri="{FF2B5EF4-FFF2-40B4-BE49-F238E27FC236}">
                    <a16:creationId xmlns:a16="http://schemas.microsoft.com/office/drawing/2014/main" id="{1960E5DE-A373-7565-D642-56868DE78EC5}"/>
                  </a:ext>
                </a:extLst>
              </p14:cNvPr>
              <p14:cNvContentPartPr/>
              <p14:nvPr/>
            </p14:nvContentPartPr>
            <p14:xfrm>
              <a:off x="6150204" y="4267087"/>
              <a:ext cx="657000" cy="129960"/>
            </p14:xfrm>
          </p:contentPart>
        </mc:Choice>
        <mc:Fallback>
          <p:pic>
            <p:nvPicPr>
              <p:cNvPr id="47" name="墨迹 46">
                <a:extLst>
                  <a:ext uri="{FF2B5EF4-FFF2-40B4-BE49-F238E27FC236}">
                    <a16:creationId xmlns:a16="http://schemas.microsoft.com/office/drawing/2014/main" id="{1960E5DE-A373-7565-D642-56868DE78EC5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141564" y="4258447"/>
                <a:ext cx="674640" cy="147600"/>
              </a:xfrm>
              <a:prstGeom prst="rect">
                <a:avLst/>
              </a:prstGeom>
            </p:spPr>
          </p:pic>
        </mc:Fallback>
      </mc:AlternateContent>
      <p:grpSp>
        <p:nvGrpSpPr>
          <p:cNvPr id="50" name="组合 49">
            <a:extLst>
              <a:ext uri="{FF2B5EF4-FFF2-40B4-BE49-F238E27FC236}">
                <a16:creationId xmlns:a16="http://schemas.microsoft.com/office/drawing/2014/main" id="{7C28E4FE-8383-EDB8-0520-0913E661AE82}"/>
              </a:ext>
            </a:extLst>
          </p:cNvPr>
          <p:cNvGrpSpPr/>
          <p:nvPr/>
        </p:nvGrpSpPr>
        <p:grpSpPr>
          <a:xfrm>
            <a:off x="4393764" y="2835367"/>
            <a:ext cx="2579760" cy="887400"/>
            <a:chOff x="4393764" y="2835367"/>
            <a:chExt cx="2579760" cy="88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6" name="墨迹 5">
                  <a:extLst>
                    <a:ext uri="{FF2B5EF4-FFF2-40B4-BE49-F238E27FC236}">
                      <a16:creationId xmlns:a16="http://schemas.microsoft.com/office/drawing/2014/main" id="{0F449DEA-50FA-D831-3878-69EF477BBC72}"/>
                    </a:ext>
                  </a:extLst>
                </p14:cNvPr>
                <p14:cNvContentPartPr/>
                <p14:nvPr/>
              </p14:nvContentPartPr>
              <p14:xfrm>
                <a:off x="5689404" y="3066127"/>
                <a:ext cx="152280" cy="23040"/>
              </p14:xfrm>
            </p:contentPart>
          </mc:Choice>
          <mc:Fallback>
            <p:pic>
              <p:nvPicPr>
                <p:cNvPr id="6" name="墨迹 5">
                  <a:extLst>
                    <a:ext uri="{FF2B5EF4-FFF2-40B4-BE49-F238E27FC236}">
                      <a16:creationId xmlns:a16="http://schemas.microsoft.com/office/drawing/2014/main" id="{0F449DEA-50FA-D831-3878-69EF477BBC7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680404" y="3057487"/>
                  <a:ext cx="1699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7" name="墨迹 6">
                  <a:extLst>
                    <a:ext uri="{FF2B5EF4-FFF2-40B4-BE49-F238E27FC236}">
                      <a16:creationId xmlns:a16="http://schemas.microsoft.com/office/drawing/2014/main" id="{3EAA0222-BE1A-CCFD-A0B9-F7CC7B06C087}"/>
                    </a:ext>
                  </a:extLst>
                </p14:cNvPr>
                <p14:cNvContentPartPr/>
                <p14:nvPr/>
              </p14:nvContentPartPr>
              <p14:xfrm>
                <a:off x="5920524" y="3084487"/>
                <a:ext cx="534960" cy="10080"/>
              </p14:xfrm>
            </p:contentPart>
          </mc:Choice>
          <mc:Fallback>
            <p:pic>
              <p:nvPicPr>
                <p:cNvPr id="7" name="墨迹 6">
                  <a:extLst>
                    <a:ext uri="{FF2B5EF4-FFF2-40B4-BE49-F238E27FC236}">
                      <a16:creationId xmlns:a16="http://schemas.microsoft.com/office/drawing/2014/main" id="{3EAA0222-BE1A-CCFD-A0B9-F7CC7B06C08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911524" y="3075487"/>
                  <a:ext cx="55260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8" name="墨迹 7">
                  <a:extLst>
                    <a:ext uri="{FF2B5EF4-FFF2-40B4-BE49-F238E27FC236}">
                      <a16:creationId xmlns:a16="http://schemas.microsoft.com/office/drawing/2014/main" id="{317F5E3C-7398-7CEC-FC1C-3F0A9CFDD747}"/>
                    </a:ext>
                  </a:extLst>
                </p14:cNvPr>
                <p14:cNvContentPartPr/>
                <p14:nvPr/>
              </p14:nvContentPartPr>
              <p14:xfrm>
                <a:off x="6483924" y="3075487"/>
                <a:ext cx="15480" cy="104040"/>
              </p14:xfrm>
            </p:contentPart>
          </mc:Choice>
          <mc:Fallback>
            <p:pic>
              <p:nvPicPr>
                <p:cNvPr id="8" name="墨迹 7">
                  <a:extLst>
                    <a:ext uri="{FF2B5EF4-FFF2-40B4-BE49-F238E27FC236}">
                      <a16:creationId xmlns:a16="http://schemas.microsoft.com/office/drawing/2014/main" id="{317F5E3C-7398-7CEC-FC1C-3F0A9CFDD74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474924" y="3066847"/>
                  <a:ext cx="3312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0" name="墨迹 9">
                  <a:extLst>
                    <a:ext uri="{FF2B5EF4-FFF2-40B4-BE49-F238E27FC236}">
                      <a16:creationId xmlns:a16="http://schemas.microsoft.com/office/drawing/2014/main" id="{282EB3DD-553C-0FCA-8738-4A0456955B6C}"/>
                    </a:ext>
                  </a:extLst>
                </p14:cNvPr>
                <p14:cNvContentPartPr/>
                <p14:nvPr/>
              </p14:nvContentPartPr>
              <p14:xfrm>
                <a:off x="6234444" y="3047767"/>
                <a:ext cx="63720" cy="120960"/>
              </p14:xfrm>
            </p:contentPart>
          </mc:Choice>
          <mc:Fallback>
            <p:pic>
              <p:nvPicPr>
                <p:cNvPr id="10" name="墨迹 9">
                  <a:extLst>
                    <a:ext uri="{FF2B5EF4-FFF2-40B4-BE49-F238E27FC236}">
                      <a16:creationId xmlns:a16="http://schemas.microsoft.com/office/drawing/2014/main" id="{282EB3DD-553C-0FCA-8738-4A0456955B6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225444" y="3038767"/>
                  <a:ext cx="8136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1" name="墨迹 10">
                  <a:extLst>
                    <a:ext uri="{FF2B5EF4-FFF2-40B4-BE49-F238E27FC236}">
                      <a16:creationId xmlns:a16="http://schemas.microsoft.com/office/drawing/2014/main" id="{FF903988-63D3-DC6B-EEAD-D3829E998093}"/>
                    </a:ext>
                  </a:extLst>
                </p14:cNvPr>
                <p14:cNvContentPartPr/>
                <p14:nvPr/>
              </p14:nvContentPartPr>
              <p14:xfrm>
                <a:off x="6289524" y="3020047"/>
                <a:ext cx="296280" cy="111600"/>
              </p14:xfrm>
            </p:contentPart>
          </mc:Choice>
          <mc:Fallback>
            <p:pic>
              <p:nvPicPr>
                <p:cNvPr id="11" name="墨迹 10">
                  <a:extLst>
                    <a:ext uri="{FF2B5EF4-FFF2-40B4-BE49-F238E27FC236}">
                      <a16:creationId xmlns:a16="http://schemas.microsoft.com/office/drawing/2014/main" id="{FF903988-63D3-DC6B-EEAD-D3829E99809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280884" y="3011407"/>
                  <a:ext cx="3139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2" name="墨迹 11">
                  <a:extLst>
                    <a:ext uri="{FF2B5EF4-FFF2-40B4-BE49-F238E27FC236}">
                      <a16:creationId xmlns:a16="http://schemas.microsoft.com/office/drawing/2014/main" id="{7D91C127-42D2-9AD7-87E3-319AB04C430D}"/>
                    </a:ext>
                  </a:extLst>
                </p14:cNvPr>
                <p14:cNvContentPartPr/>
                <p14:nvPr/>
              </p14:nvContentPartPr>
              <p14:xfrm>
                <a:off x="6326604" y="3140287"/>
                <a:ext cx="147240" cy="9720"/>
              </p14:xfrm>
            </p:contentPart>
          </mc:Choice>
          <mc:Fallback>
            <p:pic>
              <p:nvPicPr>
                <p:cNvPr id="12" name="墨迹 11">
                  <a:extLst>
                    <a:ext uri="{FF2B5EF4-FFF2-40B4-BE49-F238E27FC236}">
                      <a16:creationId xmlns:a16="http://schemas.microsoft.com/office/drawing/2014/main" id="{7D91C127-42D2-9AD7-87E3-319AB04C430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317964" y="3131287"/>
                  <a:ext cx="1648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3" name="墨迹 12">
                  <a:extLst>
                    <a:ext uri="{FF2B5EF4-FFF2-40B4-BE49-F238E27FC236}">
                      <a16:creationId xmlns:a16="http://schemas.microsoft.com/office/drawing/2014/main" id="{381FD006-4386-D5BA-7BF2-A6C486D909EB}"/>
                    </a:ext>
                  </a:extLst>
                </p14:cNvPr>
                <p14:cNvContentPartPr/>
                <p14:nvPr/>
              </p14:nvContentPartPr>
              <p14:xfrm>
                <a:off x="6492924" y="2992687"/>
                <a:ext cx="369000" cy="65160"/>
              </p14:xfrm>
            </p:contentPart>
          </mc:Choice>
          <mc:Fallback>
            <p:pic>
              <p:nvPicPr>
                <p:cNvPr id="13" name="墨迹 12">
                  <a:extLst>
                    <a:ext uri="{FF2B5EF4-FFF2-40B4-BE49-F238E27FC236}">
                      <a16:creationId xmlns:a16="http://schemas.microsoft.com/office/drawing/2014/main" id="{381FD006-4386-D5BA-7BF2-A6C486D909E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483924" y="2983687"/>
                  <a:ext cx="38664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14" name="墨迹 13">
                  <a:extLst>
                    <a:ext uri="{FF2B5EF4-FFF2-40B4-BE49-F238E27FC236}">
                      <a16:creationId xmlns:a16="http://schemas.microsoft.com/office/drawing/2014/main" id="{AE8D6909-BD87-43AA-910F-EF8BC140C89F}"/>
                    </a:ext>
                  </a:extLst>
                </p14:cNvPr>
                <p14:cNvContentPartPr/>
                <p14:nvPr/>
              </p14:nvContentPartPr>
              <p14:xfrm>
                <a:off x="6566724" y="3084847"/>
                <a:ext cx="248400" cy="56880"/>
              </p14:xfrm>
            </p:contentPart>
          </mc:Choice>
          <mc:Fallback>
            <p:pic>
              <p:nvPicPr>
                <p:cNvPr id="14" name="墨迹 13">
                  <a:extLst>
                    <a:ext uri="{FF2B5EF4-FFF2-40B4-BE49-F238E27FC236}">
                      <a16:creationId xmlns:a16="http://schemas.microsoft.com/office/drawing/2014/main" id="{AE8D6909-BD87-43AA-910F-EF8BC140C89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558084" y="3075847"/>
                  <a:ext cx="2660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15" name="墨迹 14">
                  <a:extLst>
                    <a:ext uri="{FF2B5EF4-FFF2-40B4-BE49-F238E27FC236}">
                      <a16:creationId xmlns:a16="http://schemas.microsoft.com/office/drawing/2014/main" id="{86B59A60-D02D-0966-7CFE-6B89AADDD987}"/>
                    </a:ext>
                  </a:extLst>
                </p14:cNvPr>
                <p14:cNvContentPartPr/>
                <p14:nvPr/>
              </p14:nvContentPartPr>
              <p14:xfrm>
                <a:off x="6483924" y="3140287"/>
                <a:ext cx="405720" cy="83880"/>
              </p14:xfrm>
            </p:contentPart>
          </mc:Choice>
          <mc:Fallback>
            <p:pic>
              <p:nvPicPr>
                <p:cNvPr id="15" name="墨迹 14">
                  <a:extLst>
                    <a:ext uri="{FF2B5EF4-FFF2-40B4-BE49-F238E27FC236}">
                      <a16:creationId xmlns:a16="http://schemas.microsoft.com/office/drawing/2014/main" id="{86B59A60-D02D-0966-7CFE-6B89AADDD98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474924" y="3131287"/>
                  <a:ext cx="42336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17" name="墨迹 16">
                  <a:extLst>
                    <a:ext uri="{FF2B5EF4-FFF2-40B4-BE49-F238E27FC236}">
                      <a16:creationId xmlns:a16="http://schemas.microsoft.com/office/drawing/2014/main" id="{4488FAB4-EAB3-4536-B1EC-04B4E95A15F3}"/>
                    </a:ext>
                  </a:extLst>
                </p14:cNvPr>
                <p14:cNvContentPartPr/>
                <p14:nvPr/>
              </p14:nvContentPartPr>
              <p14:xfrm>
                <a:off x="6326604" y="2943727"/>
                <a:ext cx="218880" cy="67320"/>
              </p14:xfrm>
            </p:contentPart>
          </mc:Choice>
          <mc:Fallback>
            <p:pic>
              <p:nvPicPr>
                <p:cNvPr id="17" name="墨迹 16">
                  <a:extLst>
                    <a:ext uri="{FF2B5EF4-FFF2-40B4-BE49-F238E27FC236}">
                      <a16:creationId xmlns:a16="http://schemas.microsoft.com/office/drawing/2014/main" id="{4488FAB4-EAB3-4536-B1EC-04B4E95A15F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317964" y="2935087"/>
                  <a:ext cx="23652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18" name="墨迹 17">
                  <a:extLst>
                    <a:ext uri="{FF2B5EF4-FFF2-40B4-BE49-F238E27FC236}">
                      <a16:creationId xmlns:a16="http://schemas.microsoft.com/office/drawing/2014/main" id="{08087B18-7BC0-DF01-E232-C8FFB7C09676}"/>
                    </a:ext>
                  </a:extLst>
                </p14:cNvPr>
                <p14:cNvContentPartPr/>
                <p14:nvPr/>
              </p14:nvContentPartPr>
              <p14:xfrm>
                <a:off x="6555204" y="2955607"/>
                <a:ext cx="57960" cy="79920"/>
              </p14:xfrm>
            </p:contentPart>
          </mc:Choice>
          <mc:Fallback>
            <p:pic>
              <p:nvPicPr>
                <p:cNvPr id="18" name="墨迹 17">
                  <a:extLst>
                    <a:ext uri="{FF2B5EF4-FFF2-40B4-BE49-F238E27FC236}">
                      <a16:creationId xmlns:a16="http://schemas.microsoft.com/office/drawing/2014/main" id="{08087B18-7BC0-DF01-E232-C8FFB7C0967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546204" y="2946607"/>
                  <a:ext cx="7560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0" name="墨迹 19">
                  <a:extLst>
                    <a:ext uri="{FF2B5EF4-FFF2-40B4-BE49-F238E27FC236}">
                      <a16:creationId xmlns:a16="http://schemas.microsoft.com/office/drawing/2014/main" id="{62212A09-FCCD-FE5A-6F58-03A8185CCB13}"/>
                    </a:ext>
                  </a:extLst>
                </p14:cNvPr>
                <p14:cNvContentPartPr/>
                <p14:nvPr/>
              </p14:nvContentPartPr>
              <p14:xfrm>
                <a:off x="5661684" y="3020047"/>
                <a:ext cx="316800" cy="52560"/>
              </p14:xfrm>
            </p:contentPart>
          </mc:Choice>
          <mc:Fallback>
            <p:pic>
              <p:nvPicPr>
                <p:cNvPr id="20" name="墨迹 19">
                  <a:extLst>
                    <a:ext uri="{FF2B5EF4-FFF2-40B4-BE49-F238E27FC236}">
                      <a16:creationId xmlns:a16="http://schemas.microsoft.com/office/drawing/2014/main" id="{62212A09-FCCD-FE5A-6F58-03A8185CCB13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652684" y="3011407"/>
                  <a:ext cx="33444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2" name="墨迹 21">
                  <a:extLst>
                    <a:ext uri="{FF2B5EF4-FFF2-40B4-BE49-F238E27FC236}">
                      <a16:creationId xmlns:a16="http://schemas.microsoft.com/office/drawing/2014/main" id="{0EEBBFB6-FC0C-86DE-DD5D-51802DC5971C}"/>
                    </a:ext>
                  </a:extLst>
                </p14:cNvPr>
                <p14:cNvContentPartPr/>
                <p14:nvPr/>
              </p14:nvContentPartPr>
              <p14:xfrm>
                <a:off x="5687964" y="2944447"/>
                <a:ext cx="234720" cy="178560"/>
              </p14:xfrm>
            </p:contentPart>
          </mc:Choice>
          <mc:Fallback>
            <p:pic>
              <p:nvPicPr>
                <p:cNvPr id="22" name="墨迹 21">
                  <a:extLst>
                    <a:ext uri="{FF2B5EF4-FFF2-40B4-BE49-F238E27FC236}">
                      <a16:creationId xmlns:a16="http://schemas.microsoft.com/office/drawing/2014/main" id="{0EEBBFB6-FC0C-86DE-DD5D-51802DC5971C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679324" y="2935807"/>
                  <a:ext cx="2523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4" name="墨迹 23">
                  <a:extLst>
                    <a:ext uri="{FF2B5EF4-FFF2-40B4-BE49-F238E27FC236}">
                      <a16:creationId xmlns:a16="http://schemas.microsoft.com/office/drawing/2014/main" id="{FDA528B3-CABE-9256-F84F-BFD53937F475}"/>
                    </a:ext>
                  </a:extLst>
                </p14:cNvPr>
                <p14:cNvContentPartPr/>
                <p14:nvPr/>
              </p14:nvContentPartPr>
              <p14:xfrm>
                <a:off x="6280164" y="3038767"/>
                <a:ext cx="213120" cy="107640"/>
              </p14:xfrm>
            </p:contentPart>
          </mc:Choice>
          <mc:Fallback>
            <p:pic>
              <p:nvPicPr>
                <p:cNvPr id="24" name="墨迹 23">
                  <a:extLst>
                    <a:ext uri="{FF2B5EF4-FFF2-40B4-BE49-F238E27FC236}">
                      <a16:creationId xmlns:a16="http://schemas.microsoft.com/office/drawing/2014/main" id="{FDA528B3-CABE-9256-F84F-BFD53937F475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271524" y="3029767"/>
                  <a:ext cx="23076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6" name="墨迹 25">
                  <a:extLst>
                    <a:ext uri="{FF2B5EF4-FFF2-40B4-BE49-F238E27FC236}">
                      <a16:creationId xmlns:a16="http://schemas.microsoft.com/office/drawing/2014/main" id="{A8B03C66-6B81-78AE-A23C-CD7B4B23EC28}"/>
                    </a:ext>
                  </a:extLst>
                </p14:cNvPr>
                <p14:cNvContentPartPr/>
                <p14:nvPr/>
              </p14:nvContentPartPr>
              <p14:xfrm>
                <a:off x="6308244" y="3019327"/>
                <a:ext cx="242640" cy="106920"/>
              </p14:xfrm>
            </p:contentPart>
          </mc:Choice>
          <mc:Fallback>
            <p:pic>
              <p:nvPicPr>
                <p:cNvPr id="26" name="墨迹 25">
                  <a:extLst>
                    <a:ext uri="{FF2B5EF4-FFF2-40B4-BE49-F238E27FC236}">
                      <a16:creationId xmlns:a16="http://schemas.microsoft.com/office/drawing/2014/main" id="{A8B03C66-6B81-78AE-A23C-CD7B4B23EC2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299244" y="3010687"/>
                  <a:ext cx="2602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27" name="墨迹 26">
                  <a:extLst>
                    <a:ext uri="{FF2B5EF4-FFF2-40B4-BE49-F238E27FC236}">
                      <a16:creationId xmlns:a16="http://schemas.microsoft.com/office/drawing/2014/main" id="{B5AAFE4C-52C5-7A67-C680-4F4631266735}"/>
                    </a:ext>
                  </a:extLst>
                </p14:cNvPr>
                <p14:cNvContentPartPr/>
                <p14:nvPr/>
              </p14:nvContentPartPr>
              <p14:xfrm>
                <a:off x="6567804" y="3028687"/>
                <a:ext cx="354600" cy="93960"/>
              </p14:xfrm>
            </p:contentPart>
          </mc:Choice>
          <mc:Fallback>
            <p:pic>
              <p:nvPicPr>
                <p:cNvPr id="27" name="墨迹 26">
                  <a:extLst>
                    <a:ext uri="{FF2B5EF4-FFF2-40B4-BE49-F238E27FC236}">
                      <a16:creationId xmlns:a16="http://schemas.microsoft.com/office/drawing/2014/main" id="{B5AAFE4C-52C5-7A67-C680-4F463126673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559164" y="3019687"/>
                  <a:ext cx="37224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28" name="墨迹 27">
                  <a:extLst>
                    <a:ext uri="{FF2B5EF4-FFF2-40B4-BE49-F238E27FC236}">
                      <a16:creationId xmlns:a16="http://schemas.microsoft.com/office/drawing/2014/main" id="{F12C9F75-11F0-D7AF-D606-2A1F6C69D061}"/>
                    </a:ext>
                  </a:extLst>
                </p14:cNvPr>
                <p14:cNvContentPartPr/>
                <p14:nvPr/>
              </p14:nvContentPartPr>
              <p14:xfrm>
                <a:off x="6494004" y="3112207"/>
                <a:ext cx="479520" cy="57600"/>
              </p14:xfrm>
            </p:contentPart>
          </mc:Choice>
          <mc:Fallback>
            <p:pic>
              <p:nvPicPr>
                <p:cNvPr id="28" name="墨迹 27">
                  <a:extLst>
                    <a:ext uri="{FF2B5EF4-FFF2-40B4-BE49-F238E27FC236}">
                      <a16:creationId xmlns:a16="http://schemas.microsoft.com/office/drawing/2014/main" id="{F12C9F75-11F0-D7AF-D606-2A1F6C69D06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485364" y="3103567"/>
                  <a:ext cx="49716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29" name="墨迹 28">
                  <a:extLst>
                    <a:ext uri="{FF2B5EF4-FFF2-40B4-BE49-F238E27FC236}">
                      <a16:creationId xmlns:a16="http://schemas.microsoft.com/office/drawing/2014/main" id="{F27B0A17-03EB-E96A-72F6-0E525A62B70B}"/>
                    </a:ext>
                  </a:extLst>
                </p14:cNvPr>
                <p14:cNvContentPartPr/>
                <p14:nvPr/>
              </p14:nvContentPartPr>
              <p14:xfrm>
                <a:off x="6530004" y="3167647"/>
                <a:ext cx="396360" cy="12240"/>
              </p14:xfrm>
            </p:contentPart>
          </mc:Choice>
          <mc:Fallback>
            <p:pic>
              <p:nvPicPr>
                <p:cNvPr id="29" name="墨迹 28">
                  <a:extLst>
                    <a:ext uri="{FF2B5EF4-FFF2-40B4-BE49-F238E27FC236}">
                      <a16:creationId xmlns:a16="http://schemas.microsoft.com/office/drawing/2014/main" id="{F27B0A17-03EB-E96A-72F6-0E525A62B70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521004" y="3158647"/>
                  <a:ext cx="4140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1" name="墨迹 30">
                  <a:extLst>
                    <a:ext uri="{FF2B5EF4-FFF2-40B4-BE49-F238E27FC236}">
                      <a16:creationId xmlns:a16="http://schemas.microsoft.com/office/drawing/2014/main" id="{EC6E4551-F547-AAE0-2C5F-6CF133C7396A}"/>
                    </a:ext>
                  </a:extLst>
                </p14:cNvPr>
                <p14:cNvContentPartPr/>
                <p14:nvPr/>
              </p14:nvContentPartPr>
              <p14:xfrm>
                <a:off x="4568004" y="2835367"/>
                <a:ext cx="374040" cy="457560"/>
              </p14:xfrm>
            </p:contentPart>
          </mc:Choice>
          <mc:Fallback>
            <p:pic>
              <p:nvPicPr>
                <p:cNvPr id="31" name="墨迹 30">
                  <a:extLst>
                    <a:ext uri="{FF2B5EF4-FFF2-40B4-BE49-F238E27FC236}">
                      <a16:creationId xmlns:a16="http://schemas.microsoft.com/office/drawing/2014/main" id="{EC6E4551-F547-AAE0-2C5F-6CF133C7396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559004" y="2826727"/>
                  <a:ext cx="391680" cy="47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2" name="墨迹 31">
                  <a:extLst>
                    <a:ext uri="{FF2B5EF4-FFF2-40B4-BE49-F238E27FC236}">
                      <a16:creationId xmlns:a16="http://schemas.microsoft.com/office/drawing/2014/main" id="{E1E96AF4-76E1-76D0-B472-CF15C6E8615A}"/>
                    </a:ext>
                  </a:extLst>
                </p14:cNvPr>
                <p14:cNvContentPartPr/>
                <p14:nvPr/>
              </p14:nvContentPartPr>
              <p14:xfrm>
                <a:off x="4405284" y="3371047"/>
                <a:ext cx="29520" cy="201240"/>
              </p14:xfrm>
            </p:contentPart>
          </mc:Choice>
          <mc:Fallback>
            <p:pic>
              <p:nvPicPr>
                <p:cNvPr id="32" name="墨迹 31">
                  <a:extLst>
                    <a:ext uri="{FF2B5EF4-FFF2-40B4-BE49-F238E27FC236}">
                      <a16:creationId xmlns:a16="http://schemas.microsoft.com/office/drawing/2014/main" id="{E1E96AF4-76E1-76D0-B472-CF15C6E8615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396284" y="3362047"/>
                  <a:ext cx="4716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3" name="墨迹 32">
                  <a:extLst>
                    <a:ext uri="{FF2B5EF4-FFF2-40B4-BE49-F238E27FC236}">
                      <a16:creationId xmlns:a16="http://schemas.microsoft.com/office/drawing/2014/main" id="{39EEFCCE-F1FE-9B37-4B4F-8BDF1B970455}"/>
                    </a:ext>
                  </a:extLst>
                </p14:cNvPr>
                <p14:cNvContentPartPr/>
                <p14:nvPr/>
              </p14:nvContentPartPr>
              <p14:xfrm>
                <a:off x="4393764" y="3297247"/>
                <a:ext cx="121320" cy="373680"/>
              </p14:xfrm>
            </p:contentPart>
          </mc:Choice>
          <mc:Fallback>
            <p:pic>
              <p:nvPicPr>
                <p:cNvPr id="33" name="墨迹 32">
                  <a:extLst>
                    <a:ext uri="{FF2B5EF4-FFF2-40B4-BE49-F238E27FC236}">
                      <a16:creationId xmlns:a16="http://schemas.microsoft.com/office/drawing/2014/main" id="{39EEFCCE-F1FE-9B37-4B4F-8BDF1B97045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4385124" y="3288607"/>
                  <a:ext cx="138960" cy="3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5" name="墨迹 34">
                  <a:extLst>
                    <a:ext uri="{FF2B5EF4-FFF2-40B4-BE49-F238E27FC236}">
                      <a16:creationId xmlns:a16="http://schemas.microsoft.com/office/drawing/2014/main" id="{CD373B83-1EA4-C1FB-D6C8-0E1621C3F35D}"/>
                    </a:ext>
                  </a:extLst>
                </p14:cNvPr>
                <p14:cNvContentPartPr/>
                <p14:nvPr/>
              </p14:nvContentPartPr>
              <p14:xfrm>
                <a:off x="4599324" y="3518647"/>
                <a:ext cx="793800" cy="19440"/>
              </p14:xfrm>
            </p:contentPart>
          </mc:Choice>
          <mc:Fallback>
            <p:pic>
              <p:nvPicPr>
                <p:cNvPr id="35" name="墨迹 34">
                  <a:extLst>
                    <a:ext uri="{FF2B5EF4-FFF2-40B4-BE49-F238E27FC236}">
                      <a16:creationId xmlns:a16="http://schemas.microsoft.com/office/drawing/2014/main" id="{CD373B83-1EA4-C1FB-D6C8-0E1621C3F35D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4590684" y="3509647"/>
                  <a:ext cx="8114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36" name="墨迹 35">
                  <a:extLst>
                    <a:ext uri="{FF2B5EF4-FFF2-40B4-BE49-F238E27FC236}">
                      <a16:creationId xmlns:a16="http://schemas.microsoft.com/office/drawing/2014/main" id="{0AA8C993-2F64-44E2-018B-FBA9B594DC4C}"/>
                    </a:ext>
                  </a:extLst>
                </p14:cNvPr>
                <p14:cNvContentPartPr/>
                <p14:nvPr/>
              </p14:nvContentPartPr>
              <p14:xfrm>
                <a:off x="5383764" y="3423607"/>
                <a:ext cx="178560" cy="152280"/>
              </p14:xfrm>
            </p:contentPart>
          </mc:Choice>
          <mc:Fallback>
            <p:pic>
              <p:nvPicPr>
                <p:cNvPr id="36" name="墨迹 35">
                  <a:extLst>
                    <a:ext uri="{FF2B5EF4-FFF2-40B4-BE49-F238E27FC236}">
                      <a16:creationId xmlns:a16="http://schemas.microsoft.com/office/drawing/2014/main" id="{0AA8C993-2F64-44E2-018B-FBA9B594DC4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374764" y="3414967"/>
                  <a:ext cx="19620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9" name="墨迹 48">
                  <a:extLst>
                    <a:ext uri="{FF2B5EF4-FFF2-40B4-BE49-F238E27FC236}">
                      <a16:creationId xmlns:a16="http://schemas.microsoft.com/office/drawing/2014/main" id="{F428C376-7FF0-CB93-C166-34116E1C928D}"/>
                    </a:ext>
                  </a:extLst>
                </p14:cNvPr>
                <p14:cNvContentPartPr/>
                <p14:nvPr/>
              </p14:nvContentPartPr>
              <p14:xfrm>
                <a:off x="5006124" y="3628447"/>
                <a:ext cx="497520" cy="94320"/>
              </p14:xfrm>
            </p:contentPart>
          </mc:Choice>
          <mc:Fallback>
            <p:pic>
              <p:nvPicPr>
                <p:cNvPr id="49" name="墨迹 48">
                  <a:extLst>
                    <a:ext uri="{FF2B5EF4-FFF2-40B4-BE49-F238E27FC236}">
                      <a16:creationId xmlns:a16="http://schemas.microsoft.com/office/drawing/2014/main" id="{F428C376-7FF0-CB93-C166-34116E1C928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4997124" y="3619807"/>
                  <a:ext cx="515160" cy="11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2DF70DBC-074A-59B2-8A62-5510CF828563}"/>
              </a:ext>
            </a:extLst>
          </p:cNvPr>
          <p:cNvGrpSpPr/>
          <p:nvPr/>
        </p:nvGrpSpPr>
        <p:grpSpPr>
          <a:xfrm>
            <a:off x="5190804" y="3786847"/>
            <a:ext cx="429120" cy="607320"/>
            <a:chOff x="5190804" y="3786847"/>
            <a:chExt cx="429120" cy="607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56" name="墨迹 55">
                  <a:extLst>
                    <a:ext uri="{FF2B5EF4-FFF2-40B4-BE49-F238E27FC236}">
                      <a16:creationId xmlns:a16="http://schemas.microsoft.com/office/drawing/2014/main" id="{5BB843A8-4D7C-F6DD-1958-757170106941}"/>
                    </a:ext>
                  </a:extLst>
                </p14:cNvPr>
                <p14:cNvContentPartPr/>
                <p14:nvPr/>
              </p14:nvContentPartPr>
              <p14:xfrm>
                <a:off x="5245524" y="3786847"/>
                <a:ext cx="213480" cy="349920"/>
              </p14:xfrm>
            </p:contentPart>
          </mc:Choice>
          <mc:Fallback>
            <p:pic>
              <p:nvPicPr>
                <p:cNvPr id="56" name="墨迹 55">
                  <a:extLst>
                    <a:ext uri="{FF2B5EF4-FFF2-40B4-BE49-F238E27FC236}">
                      <a16:creationId xmlns:a16="http://schemas.microsoft.com/office/drawing/2014/main" id="{5BB843A8-4D7C-F6DD-1958-75717010694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236524" y="3777847"/>
                  <a:ext cx="23112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57" name="墨迹 56">
                  <a:extLst>
                    <a:ext uri="{FF2B5EF4-FFF2-40B4-BE49-F238E27FC236}">
                      <a16:creationId xmlns:a16="http://schemas.microsoft.com/office/drawing/2014/main" id="{7EDFD53F-0BC1-9802-6717-47D0F29437AE}"/>
                    </a:ext>
                  </a:extLst>
                </p14:cNvPr>
                <p14:cNvContentPartPr/>
                <p14:nvPr/>
              </p14:nvContentPartPr>
              <p14:xfrm>
                <a:off x="5190804" y="4156207"/>
                <a:ext cx="360" cy="128880"/>
              </p14:xfrm>
            </p:contentPart>
          </mc:Choice>
          <mc:Fallback>
            <p:pic>
              <p:nvPicPr>
                <p:cNvPr id="57" name="墨迹 56">
                  <a:extLst>
                    <a:ext uri="{FF2B5EF4-FFF2-40B4-BE49-F238E27FC236}">
                      <a16:creationId xmlns:a16="http://schemas.microsoft.com/office/drawing/2014/main" id="{7EDFD53F-0BC1-9802-6717-47D0F29437A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5181804" y="4147207"/>
                  <a:ext cx="180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58" name="墨迹 57">
                  <a:extLst>
                    <a:ext uri="{FF2B5EF4-FFF2-40B4-BE49-F238E27FC236}">
                      <a16:creationId xmlns:a16="http://schemas.microsoft.com/office/drawing/2014/main" id="{474B1052-1224-9838-7857-02ABC3DC8A34}"/>
                    </a:ext>
                  </a:extLst>
                </p14:cNvPr>
                <p14:cNvContentPartPr/>
                <p14:nvPr/>
              </p14:nvContentPartPr>
              <p14:xfrm>
                <a:off x="5245884" y="4146847"/>
                <a:ext cx="374040" cy="32040"/>
              </p14:xfrm>
            </p:contentPart>
          </mc:Choice>
          <mc:Fallback>
            <p:pic>
              <p:nvPicPr>
                <p:cNvPr id="58" name="墨迹 57">
                  <a:extLst>
                    <a:ext uri="{FF2B5EF4-FFF2-40B4-BE49-F238E27FC236}">
                      <a16:creationId xmlns:a16="http://schemas.microsoft.com/office/drawing/2014/main" id="{474B1052-1224-9838-7857-02ABC3DC8A3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5237244" y="4138207"/>
                  <a:ext cx="3916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9" name="墨迹 58">
                  <a:extLst>
                    <a:ext uri="{FF2B5EF4-FFF2-40B4-BE49-F238E27FC236}">
                      <a16:creationId xmlns:a16="http://schemas.microsoft.com/office/drawing/2014/main" id="{0C1251B3-EA84-E85E-E5E8-CA80D0E335FA}"/>
                    </a:ext>
                  </a:extLst>
                </p14:cNvPr>
                <p14:cNvContentPartPr/>
                <p14:nvPr/>
              </p14:nvContentPartPr>
              <p14:xfrm>
                <a:off x="5447484" y="4257727"/>
                <a:ext cx="140400" cy="136440"/>
              </p14:xfrm>
            </p:contentPart>
          </mc:Choice>
          <mc:Fallback>
            <p:pic>
              <p:nvPicPr>
                <p:cNvPr id="59" name="墨迹 58">
                  <a:extLst>
                    <a:ext uri="{FF2B5EF4-FFF2-40B4-BE49-F238E27FC236}">
                      <a16:creationId xmlns:a16="http://schemas.microsoft.com/office/drawing/2014/main" id="{0C1251B3-EA84-E85E-E5E8-CA80D0E335F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438844" y="4248727"/>
                  <a:ext cx="1580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60" name="墨迹 59">
                  <a:extLst>
                    <a:ext uri="{FF2B5EF4-FFF2-40B4-BE49-F238E27FC236}">
                      <a16:creationId xmlns:a16="http://schemas.microsoft.com/office/drawing/2014/main" id="{7ADBB6F6-C7BA-CD2B-9B9F-6DF962731DFD}"/>
                    </a:ext>
                  </a:extLst>
                </p14:cNvPr>
                <p14:cNvContentPartPr/>
                <p14:nvPr/>
              </p14:nvContentPartPr>
              <p14:xfrm>
                <a:off x="5199804" y="4358527"/>
                <a:ext cx="250920" cy="18000"/>
              </p14:xfrm>
            </p:contentPart>
          </mc:Choice>
          <mc:Fallback>
            <p:pic>
              <p:nvPicPr>
                <p:cNvPr id="60" name="墨迹 59">
                  <a:extLst>
                    <a:ext uri="{FF2B5EF4-FFF2-40B4-BE49-F238E27FC236}">
                      <a16:creationId xmlns:a16="http://schemas.microsoft.com/office/drawing/2014/main" id="{7ADBB6F6-C7BA-CD2B-9B9F-6DF962731DF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5191164" y="4349887"/>
                  <a:ext cx="268560" cy="356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62" name="文本框 61">
            <a:extLst>
              <a:ext uri="{FF2B5EF4-FFF2-40B4-BE49-F238E27FC236}">
                <a16:creationId xmlns:a16="http://schemas.microsoft.com/office/drawing/2014/main" id="{B76DFD01-FDC0-016D-96E2-7B7F9D788837}"/>
              </a:ext>
            </a:extLst>
          </p:cNvPr>
          <p:cNvSpPr txBox="1"/>
          <p:nvPr/>
        </p:nvSpPr>
        <p:spPr>
          <a:xfrm>
            <a:off x="3508715" y="4881934"/>
            <a:ext cx="5154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另一只手可以落下来，不会导致线条缺失。下肢动作可以更大一些要不有点拘谨</a:t>
            </a:r>
            <a:endParaRPr lang="en-US" altLang="zh-CN" dirty="0"/>
          </a:p>
          <a:p>
            <a:r>
              <a:rPr lang="zh-CN" altLang="en-US" dirty="0"/>
              <a:t>第一之手可以转侧撑脸颊，尽量避免一整个手掌</a:t>
            </a:r>
            <a:endParaRPr lang="en-US" altLang="zh-CN" dirty="0"/>
          </a:p>
          <a:p>
            <a:r>
              <a:rPr lang="zh-CN" altLang="en-US" dirty="0"/>
              <a:t>因为脸是人像主体，注意手脸比例不要抢镜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>
                <a:solidFill>
                  <a:srgbClr val="FFC000"/>
                </a:solidFill>
              </a:rPr>
              <a:t>小技巧想显得腿更长，那么膝盖要靠近相机哦</a:t>
            </a:r>
          </a:p>
        </p:txBody>
      </p:sp>
    </p:spTree>
    <p:extLst>
      <p:ext uri="{BB962C8B-B14F-4D97-AF65-F5344CB8AC3E}">
        <p14:creationId xmlns:p14="http://schemas.microsoft.com/office/powerpoint/2010/main" val="42441046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757_TF55705232" id="{2B8A3B67-1754-499D-B089-7E817E09AA8D}" vid="{47D6E851-31DE-434C-BDBA-29774C403FAD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C4C00F4-06E9-43E3-AD97-88A857CEFA8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{D10E19F5-F61D-46C3-8F29-09AA389B06AE}tf55705232_win32</Template>
  <TotalTime>48</TotalTime>
  <Words>274</Words>
  <Application>Microsoft Office PowerPoint</Application>
  <PresentationFormat>宽屏</PresentationFormat>
  <Paragraphs>47</Paragraphs>
  <Slides>10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4" baseType="lpstr">
      <vt:lpstr>Microsoft YaHei UI</vt:lpstr>
      <vt:lpstr>Goudy Old Style</vt:lpstr>
      <vt:lpstr>Wingdings 2</vt:lpstr>
      <vt:lpstr>SlateVTI</vt:lpstr>
      <vt:lpstr>咖啡厅摄影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咖啡厅摄影</dc:title>
  <dc:creator>洪宇</dc:creator>
  <cp:lastModifiedBy>洪宇</cp:lastModifiedBy>
  <cp:revision>1</cp:revision>
  <dcterms:created xsi:type="dcterms:W3CDTF">2025-04-02T12:56:54Z</dcterms:created>
  <dcterms:modified xsi:type="dcterms:W3CDTF">2025-04-02T13:45:26Z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